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20"/>
  </p:notesMasterIdLst>
  <p:sldIdLst>
    <p:sldId id="256" r:id="rId5"/>
    <p:sldId id="260" r:id="rId6"/>
    <p:sldId id="272" r:id="rId7"/>
    <p:sldId id="273" r:id="rId8"/>
    <p:sldId id="274" r:id="rId9"/>
    <p:sldId id="261" r:id="rId10"/>
    <p:sldId id="275" r:id="rId11"/>
    <p:sldId id="1771" r:id="rId12"/>
    <p:sldId id="277" r:id="rId13"/>
    <p:sldId id="268" r:id="rId14"/>
    <p:sldId id="278" r:id="rId15"/>
    <p:sldId id="270" r:id="rId16"/>
    <p:sldId id="264" r:id="rId17"/>
    <p:sldId id="265" r:id="rId18"/>
    <p:sldId id="1769"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0" userDrawn="1">
          <p15:clr>
            <a:srgbClr val="A4A3A4"/>
          </p15:clr>
        </p15:guide>
        <p15:guide id="2" pos="4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EFE2"/>
    <a:srgbClr val="FCD1AE"/>
    <a:srgbClr val="F9A661"/>
    <a:srgbClr val="F78121"/>
    <a:srgbClr val="F9E86D"/>
    <a:srgbClr val="F05B19"/>
    <a:srgbClr val="36D2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D63A61-991F-401D-97CC-88839E0A2BD3}" v="5" dt="2024-03-26T19:32:36.651"/>
    <p1510:client id="{B1B09AAC-5B40-924C-0533-718BAFC48C47}" v="4" dt="2024-03-26T20:45:46.9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3" autoAdjust="0"/>
    <p:restoredTop sz="72155" autoAdjust="0"/>
  </p:normalViewPr>
  <p:slideViewPr>
    <p:cSldViewPr snapToGrid="0">
      <p:cViewPr>
        <p:scale>
          <a:sx n="108" d="100"/>
          <a:sy n="108" d="100"/>
        </p:scale>
        <p:origin x="1566" y="78"/>
      </p:cViewPr>
      <p:guideLst>
        <p:guide orient="horz" pos="350"/>
        <p:guide pos="47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C756DF-3EEB-490E-814B-17FBDB20F328}" type="datetimeFigureOut">
              <a:rPr lang="en-US" smtClean="0"/>
              <a:t>3/26/2024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EBF467-0883-4319-B244-71BF050A914F}" type="slidenum">
              <a:rPr lang="en-US" smtClean="0"/>
              <a:t>‹#›</a:t>
            </a:fld>
            <a:endParaRPr lang="en-US"/>
          </a:p>
        </p:txBody>
      </p:sp>
    </p:spTree>
    <p:extLst>
      <p:ext uri="{BB962C8B-B14F-4D97-AF65-F5344CB8AC3E}">
        <p14:creationId xmlns:p14="http://schemas.microsoft.com/office/powerpoint/2010/main" val="226497520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Learning objective: </a:t>
            </a:r>
            <a:r>
              <a:rPr lang="en-US" sz="1200" b="0" i="0" u="none" strike="noStrike" kern="1200" baseline="0" dirty="0">
                <a:solidFill>
                  <a:schemeClr val="tx1"/>
                </a:solidFill>
                <a:latin typeface="+mn-lt"/>
                <a:ea typeface="+mn-ea"/>
                <a:cs typeface="+mn-cs"/>
              </a:rPr>
              <a:t>To better understand the level of responsibility and commitment required of pet ownership. To be aware that unforeseen situations can occur when owning a pet and it’s important to be ready when they do.</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Introduction and Lesson Set-up</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Before beginning the lesson, make sure you have set up the Pet Fact Sheets and the Pet Shop Item Cards at the front of the classroom. (Note, Pet Shop Item Cards should be organized by theme (i.e. Habitat, Food, Vet, Accessories and Toys).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Briefly introduce yourself – briefly explain what you do and where you work. This is a great opportunity to talk about what a CPA does.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CPA stands for Chartered Professional Accountant.</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Accountants work with numbers to help keep businesses honest and successful.</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There are more than 210,000 CPAs across Canada. Some CPAs work in accounting firms, while others work in industries like entertainment, sports, non-profit and many more.</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Depending on the job, CPAs can be responsible for making sure a business’s financials add up, developing plans and policies and managing budgets.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Briefly outline the structure of the lesson plan and what they can expect for the next 60 minutes.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Introduction should only take five minutes.</a:t>
            </a:r>
          </a:p>
        </p:txBody>
      </p:sp>
      <p:sp>
        <p:nvSpPr>
          <p:cNvPr id="4" name="Slide Number Placeholder 3"/>
          <p:cNvSpPr>
            <a:spLocks noGrp="1"/>
          </p:cNvSpPr>
          <p:nvPr>
            <p:ph type="sldNum" sz="quarter" idx="5"/>
          </p:nvPr>
        </p:nvSpPr>
        <p:spPr/>
        <p:txBody>
          <a:bodyPr/>
          <a:lstStyle/>
          <a:p>
            <a:fld id="{A6EBF467-0883-4319-B244-71BF050A914F}" type="slidenum">
              <a:rPr lang="en-US" smtClean="0"/>
              <a:t>1</a:t>
            </a:fld>
            <a:endParaRPr lang="en-US"/>
          </a:p>
        </p:txBody>
      </p:sp>
    </p:spTree>
    <p:extLst>
      <p:ext uri="{BB962C8B-B14F-4D97-AF65-F5344CB8AC3E}">
        <p14:creationId xmlns:p14="http://schemas.microsoft.com/office/powerpoint/2010/main" val="612699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Presentations </a:t>
            </a:r>
          </a:p>
          <a:p>
            <a:r>
              <a:rPr lang="en-US" sz="1200" b="0" i="0" u="none" strike="noStrike" kern="1200" baseline="0" dirty="0">
                <a:solidFill>
                  <a:schemeClr val="tx1"/>
                </a:solidFill>
                <a:latin typeface="+mn-lt"/>
                <a:ea typeface="+mn-ea"/>
                <a:cs typeface="+mn-cs"/>
              </a:rPr>
              <a:t>Each group must present their board including: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Brief story about how they knew what pet was best for their child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Pet’s name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What are their pet’s needs and what they bought for them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How much will the total cost be in the first year and after year 1 </a:t>
            </a:r>
          </a:p>
          <a:p>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Pet Secret Situation Cards </a:t>
            </a:r>
            <a:r>
              <a:rPr lang="en-US" sz="1200" b="0" i="0" u="none" strike="noStrike" kern="1200" baseline="0" dirty="0">
                <a:solidFill>
                  <a:schemeClr val="tx1"/>
                </a:solidFill>
                <a:latin typeface="+mn-lt"/>
                <a:ea typeface="+mn-ea"/>
                <a:cs typeface="+mn-cs"/>
              </a:rPr>
              <a:t>(Note: These are to remain secret to students until this part in the activity.)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After a group presents, have them pick the corresponding Pet Secret Situation card (i.e. Dog - your dog gets an ear infection). Have them read the card to the class and ask them how they would handle this new situation and where they will find the budget, if necessary. (This will teach students that unforeseen situations can occur when owning a pet and it’s important to be ready when they do.) </a:t>
            </a:r>
          </a:p>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10</a:t>
            </a:fld>
            <a:endParaRPr lang="en-US"/>
          </a:p>
        </p:txBody>
      </p:sp>
    </p:spTree>
    <p:extLst>
      <p:ext uri="{BB962C8B-B14F-4D97-AF65-F5344CB8AC3E}">
        <p14:creationId xmlns:p14="http://schemas.microsoft.com/office/powerpoint/2010/main" val="2775980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baseline="0" dirty="0">
                <a:solidFill>
                  <a:schemeClr val="tx1"/>
                </a:solidFill>
                <a:latin typeface="+mn-lt"/>
                <a:ea typeface="+mn-ea"/>
                <a:cs typeface="+mn-cs"/>
              </a:rPr>
              <a:t>Group Activity – Take-up and Discussion </a:t>
            </a:r>
          </a:p>
          <a:p>
            <a:endParaRPr lang="en-US" sz="900" b="0" i="1" u="none" strike="noStrike" kern="1200" baseline="0" dirty="0">
              <a:solidFill>
                <a:schemeClr val="tx1"/>
              </a:solidFill>
              <a:latin typeface="+mn-lt"/>
              <a:ea typeface="+mn-ea"/>
              <a:cs typeface="+mn-cs"/>
            </a:endParaRPr>
          </a:p>
          <a:p>
            <a:r>
              <a:rPr lang="en-US" sz="900" b="0" i="1" u="none" strike="noStrike" kern="1200" baseline="0" dirty="0">
                <a:solidFill>
                  <a:schemeClr val="tx1"/>
                </a:solidFill>
                <a:latin typeface="+mn-lt"/>
                <a:ea typeface="+mn-ea"/>
                <a:cs typeface="+mn-cs"/>
              </a:rPr>
              <a:t>Part 3 </a:t>
            </a:r>
            <a:endParaRPr lang="en-US"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After all the presentations, tell class to work through Part 3 (discussion) part on their worksheets (give them 10 minutes to do this)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Discuss their answers with the class.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Ask the class what they learned from the activity. Please see Pet Shop Answer Key for possible answers.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Some questions to ask: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Are they shocked at the price of a pet?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Was there anything that surprised them about owning a pet?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Answer any additional questions they may have.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Relax, have fun and don’t be afraid to add your personality into your presentation!</a:t>
            </a:r>
          </a:p>
          <a:p>
            <a:endParaRPr lang="en-US" sz="900" dirty="0"/>
          </a:p>
          <a:p>
            <a:r>
              <a:rPr lang="en-US" sz="900" b="1" i="0" u="none" strike="noStrike" kern="1200" baseline="0" dirty="0">
                <a:solidFill>
                  <a:schemeClr val="tx1"/>
                </a:solidFill>
                <a:latin typeface="+mn-lt"/>
                <a:ea typeface="+mn-ea"/>
                <a:cs typeface="+mn-cs"/>
              </a:rPr>
              <a:t>Additional Discussion – Responsibility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Take a few moments to reiterate the concept of responsibility and commitment: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Ask students what they learned about responsibility from the group activity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What are the responsibilities of owning a pet?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Review the definition of commitment.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What are the financial commitments of owning a pet?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Discuss other options for pet ownership. </a:t>
            </a:r>
          </a:p>
          <a:p>
            <a:pPr lvl="1"/>
            <a:r>
              <a:rPr lang="en-US" sz="900" b="0" i="0" u="none" strike="noStrike" kern="1200" baseline="0" dirty="0">
                <a:solidFill>
                  <a:schemeClr val="tx1"/>
                </a:solidFill>
                <a:latin typeface="+mn-lt"/>
                <a:ea typeface="+mn-ea"/>
                <a:cs typeface="+mn-cs"/>
              </a:rPr>
              <a:t>Examples: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Pet adoption – ask if anyone in the class has adopted a pet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Fostering – temporarily caring for pets such a rotating role in caring for a classroom pet. Local shelters and rescue group look for foster parents to help care for an animal who is in need of special care or for preparation of adoption.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Volunteering – help an elderly, busy or vacationing neighbor by feeding or walking their pets. </a:t>
            </a:r>
          </a:p>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11</a:t>
            </a:fld>
            <a:endParaRPr lang="en-US"/>
          </a:p>
        </p:txBody>
      </p:sp>
    </p:spTree>
    <p:extLst>
      <p:ext uri="{BB962C8B-B14F-4D97-AF65-F5344CB8AC3E}">
        <p14:creationId xmlns:p14="http://schemas.microsoft.com/office/powerpoint/2010/main" val="2300055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baseline="0" dirty="0">
                <a:solidFill>
                  <a:schemeClr val="tx1"/>
                </a:solidFill>
                <a:latin typeface="+mn-lt"/>
                <a:ea typeface="+mn-ea"/>
                <a:cs typeface="+mn-cs"/>
              </a:rPr>
              <a:t>Closing</a:t>
            </a:r>
            <a:r>
              <a:rPr lang="en-US" sz="900" b="0" i="0" u="none" strike="noStrike" kern="1200" baseline="0" dirty="0">
                <a:solidFill>
                  <a:schemeClr val="tx1"/>
                </a:solidFill>
                <a:latin typeface="+mn-lt"/>
                <a:ea typeface="+mn-ea"/>
                <a:cs typeface="+mn-cs"/>
              </a:rPr>
              <a:t> </a:t>
            </a:r>
          </a:p>
          <a:p>
            <a:r>
              <a:rPr lang="en-US" sz="900" b="0" i="0" u="none" strike="noStrike" kern="1200" baseline="0" dirty="0">
                <a:solidFill>
                  <a:schemeClr val="tx1"/>
                </a:solidFill>
                <a:latin typeface="+mn-lt"/>
                <a:ea typeface="+mn-ea"/>
                <a:cs typeface="+mn-cs"/>
              </a:rPr>
              <a:t>Ask students what they learned and what they will remember from the presentation and answer any questions they may have. </a:t>
            </a:r>
          </a:p>
          <a:p>
            <a:r>
              <a:rPr lang="en-US" sz="900" b="0" i="0" u="none" strike="noStrike" kern="1200" baseline="0" dirty="0">
                <a:solidFill>
                  <a:schemeClr val="tx1"/>
                </a:solidFill>
                <a:latin typeface="+mn-lt"/>
                <a:ea typeface="+mn-ea"/>
                <a:cs typeface="+mn-cs"/>
              </a:rPr>
              <a:t>Reinforce the learning objectives: </a:t>
            </a:r>
            <a:r>
              <a:rPr lang="en-US" sz="900" b="0" i="1" u="none" strike="noStrike" kern="1200" baseline="0" dirty="0">
                <a:solidFill>
                  <a:schemeClr val="tx1"/>
                </a:solidFill>
                <a:latin typeface="+mn-lt"/>
                <a:ea typeface="+mn-ea"/>
                <a:cs typeface="+mn-cs"/>
              </a:rPr>
              <a:t>To better understand the level of responsibility and commitment required of pet ownership. To be aware that unforeseen situations can occur when owning a pet and it’s important to be ready when they do. </a:t>
            </a:r>
            <a:endParaRPr lang="en-US" sz="900" b="0" i="0" u="none" strike="noStrike" kern="1200" baseline="0" dirty="0">
              <a:solidFill>
                <a:schemeClr val="tx1"/>
              </a:solidFill>
              <a:latin typeface="+mn-lt"/>
              <a:ea typeface="+mn-ea"/>
              <a:cs typeface="+mn-cs"/>
            </a:endParaRPr>
          </a:p>
          <a:p>
            <a:endParaRPr lang="en-US" sz="900" dirty="0"/>
          </a:p>
        </p:txBody>
      </p:sp>
      <p:sp>
        <p:nvSpPr>
          <p:cNvPr id="4" name="Slide Number Placeholder 3"/>
          <p:cNvSpPr>
            <a:spLocks noGrp="1"/>
          </p:cNvSpPr>
          <p:nvPr>
            <p:ph type="sldNum" sz="quarter" idx="5"/>
          </p:nvPr>
        </p:nvSpPr>
        <p:spPr/>
        <p:txBody>
          <a:bodyPr/>
          <a:lstStyle/>
          <a:p>
            <a:fld id="{D710CF1E-E9E0-4712-9FE2-D09D51E10904}" type="slidenum">
              <a:rPr lang="en-US" smtClean="0"/>
              <a:t>12</a:t>
            </a:fld>
            <a:endParaRPr lang="en-US"/>
          </a:p>
        </p:txBody>
      </p:sp>
    </p:spTree>
    <p:extLst>
      <p:ext uri="{BB962C8B-B14F-4D97-AF65-F5344CB8AC3E}">
        <p14:creationId xmlns:p14="http://schemas.microsoft.com/office/powerpoint/2010/main" val="965238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10CF1E-E9E0-4712-9FE2-D09D51E10904}" type="slidenum">
              <a:rPr lang="en-US" smtClean="0"/>
              <a:t>13</a:t>
            </a:fld>
            <a:endParaRPr lang="en-US"/>
          </a:p>
        </p:txBody>
      </p:sp>
    </p:spTree>
    <p:extLst>
      <p:ext uri="{BB962C8B-B14F-4D97-AF65-F5344CB8AC3E}">
        <p14:creationId xmlns:p14="http://schemas.microsoft.com/office/powerpoint/2010/main" val="1966024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Pet Shop Introduction</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Start the discussion by asking the class who owns pets, what kind of pets they have, what their pets names are. If students do not have pets, then ask them what type of pet they would want and why. This will not only engage the class but will keep their pet or dream pet top of mind throughout the discussion and activity.</a:t>
            </a:r>
          </a:p>
        </p:txBody>
      </p:sp>
      <p:sp>
        <p:nvSpPr>
          <p:cNvPr id="4" name="Slide Number Placeholder 3"/>
          <p:cNvSpPr>
            <a:spLocks noGrp="1"/>
          </p:cNvSpPr>
          <p:nvPr>
            <p:ph type="sldNum" sz="quarter" idx="5"/>
          </p:nvPr>
        </p:nvSpPr>
        <p:spPr/>
        <p:txBody>
          <a:bodyPr/>
          <a:lstStyle/>
          <a:p>
            <a:fld id="{A6EBF467-0883-4319-B244-71BF050A914F}" type="slidenum">
              <a:rPr lang="en-US" smtClean="0"/>
              <a:t>2</a:t>
            </a:fld>
            <a:endParaRPr lang="en-US"/>
          </a:p>
        </p:txBody>
      </p:sp>
    </p:spTree>
    <p:extLst>
      <p:ext uri="{BB962C8B-B14F-4D97-AF65-F5344CB8AC3E}">
        <p14:creationId xmlns:p14="http://schemas.microsoft.com/office/powerpoint/2010/main" val="1591060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Then, take approximately five minutes to get to know the class and assess how familiar they are with the concept of Responsibility and Commitment. Do this by asking the following questions: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Can anyone define responsibility?</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What are some of the responsibilities you have right now?</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Can anyone define commitment? </a:t>
            </a:r>
          </a:p>
          <a:p>
            <a:r>
              <a:rPr lang="en-US" sz="1200" b="0" i="0" u="none" strike="noStrike" kern="1200" baseline="0" dirty="0">
                <a:solidFill>
                  <a:schemeClr val="tx1"/>
                </a:solidFill>
                <a:latin typeface="+mn-lt"/>
                <a:ea typeface="+mn-ea"/>
                <a:cs typeface="+mn-cs"/>
              </a:rPr>
              <a:t>• Possible answers: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Responsibility – having a duty to deal with something or having control over someone (or something)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Commitment – being dedicated to something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3</a:t>
            </a:fld>
            <a:endParaRPr lang="en-US"/>
          </a:p>
        </p:txBody>
      </p:sp>
    </p:spTree>
    <p:extLst>
      <p:ext uri="{BB962C8B-B14F-4D97-AF65-F5344CB8AC3E}">
        <p14:creationId xmlns:p14="http://schemas.microsoft.com/office/powerpoint/2010/main" val="4214208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What is a need?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What is a want? </a:t>
            </a:r>
          </a:p>
          <a:p>
            <a:endParaRPr lang="en-US" dirty="0"/>
          </a:p>
          <a:p>
            <a:r>
              <a:rPr lang="en-US" sz="1200" b="0" i="0" u="none" strike="noStrike" kern="1200" baseline="0" dirty="0">
                <a:solidFill>
                  <a:schemeClr val="tx1"/>
                </a:solidFill>
                <a:latin typeface="+mn-lt"/>
                <a:ea typeface="+mn-ea"/>
                <a:cs typeface="+mn-cs"/>
              </a:rPr>
              <a:t>• Possible answers: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Need – something that is necessary to live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Want – something that is desired but is not something you need </a:t>
            </a:r>
          </a:p>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4</a:t>
            </a:fld>
            <a:endParaRPr lang="en-US"/>
          </a:p>
        </p:txBody>
      </p:sp>
    </p:spTree>
    <p:extLst>
      <p:ext uri="{BB962C8B-B14F-4D97-AF65-F5344CB8AC3E}">
        <p14:creationId xmlns:p14="http://schemas.microsoft.com/office/powerpoint/2010/main" val="1473589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b="1" i="0" u="none" strike="noStrike" kern="1200" baseline="0" dirty="0">
                <a:solidFill>
                  <a:schemeClr val="tx1"/>
                </a:solidFill>
                <a:latin typeface="+mn-lt"/>
                <a:ea typeface="+mn-ea"/>
                <a:cs typeface="+mn-cs"/>
              </a:rPr>
              <a:t>TIP! </a:t>
            </a:r>
            <a:r>
              <a:rPr lang="en-US" sz="900" b="0" i="0" u="none" strike="noStrike" kern="1200" baseline="0" dirty="0">
                <a:solidFill>
                  <a:schemeClr val="tx1"/>
                </a:solidFill>
                <a:latin typeface="+mn-lt"/>
                <a:ea typeface="+mn-ea"/>
                <a:cs typeface="+mn-cs"/>
              </a:rPr>
              <a:t>While students are calling out answers to needs, make two columns on the board (in a “T -chart”, write “Needs of People” on one side and “Needs of Pets” on the other side. This is used to show the similarities and differences between the needs of humans and pets. Stress that pets need humans to make sure their needs are met.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900" b="0" i="0" u="none" strike="noStrike" kern="1200" baseline="0" dirty="0">
              <a:solidFill>
                <a:schemeClr val="tx1"/>
              </a:solidFill>
              <a:latin typeface="+mn-lt"/>
              <a:ea typeface="+mn-ea"/>
              <a:cs typeface="+mn-cs"/>
            </a:endParaRP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What are some needs of humans? </a:t>
            </a:r>
          </a:p>
          <a:p>
            <a:pPr marL="628650" lvl="1"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What are some needs of pets?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r>
              <a:rPr lang="en-US" sz="1200" b="0" i="0" u="none" strike="noStrike" kern="1200" baseline="0" dirty="0">
                <a:solidFill>
                  <a:schemeClr val="tx1"/>
                </a:solidFill>
                <a:latin typeface="+mn-lt"/>
                <a:ea typeface="+mn-ea"/>
                <a:cs typeface="+mn-cs"/>
              </a:rPr>
              <a:t>• Possible answers: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People Needs – Food, Shelter, Water, etc.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Pet Needs – Food, Shelter, Water. Exercise, Owners </a:t>
            </a:r>
          </a:p>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5</a:t>
            </a:fld>
            <a:endParaRPr lang="en-US"/>
          </a:p>
        </p:txBody>
      </p:sp>
    </p:spTree>
    <p:extLst>
      <p:ext uri="{BB962C8B-B14F-4D97-AF65-F5344CB8AC3E}">
        <p14:creationId xmlns:p14="http://schemas.microsoft.com/office/powerpoint/2010/main" val="708276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baseline="0" dirty="0">
                <a:solidFill>
                  <a:schemeClr val="tx1"/>
                </a:solidFill>
                <a:latin typeface="+mn-lt"/>
                <a:ea typeface="+mn-ea"/>
                <a:cs typeface="+mn-cs"/>
              </a:rPr>
              <a:t>Group Activity – Pet Shop </a:t>
            </a:r>
          </a:p>
          <a:p>
            <a:r>
              <a:rPr lang="en-US" sz="900" b="0" i="0" u="none" strike="noStrike" kern="1200" baseline="0" dirty="0">
                <a:solidFill>
                  <a:schemeClr val="tx1"/>
                </a:solidFill>
                <a:latin typeface="+mn-lt"/>
                <a:ea typeface="+mn-ea"/>
                <a:cs typeface="+mn-cs"/>
              </a:rPr>
              <a:t>The goal is to determine the best pet for each child based on their lifestyle. Additionally, students will assess how much it would cost to own that pet for both first year and the years after. </a:t>
            </a:r>
          </a:p>
        </p:txBody>
      </p:sp>
      <p:sp>
        <p:nvSpPr>
          <p:cNvPr id="4" name="Slide Number Placeholder 3"/>
          <p:cNvSpPr>
            <a:spLocks noGrp="1"/>
          </p:cNvSpPr>
          <p:nvPr>
            <p:ph type="sldNum" sz="quarter" idx="5"/>
          </p:nvPr>
        </p:nvSpPr>
        <p:spPr/>
        <p:txBody>
          <a:bodyPr/>
          <a:lstStyle/>
          <a:p>
            <a:fld id="{A6EBF467-0883-4319-B244-71BF050A914F}" type="slidenum">
              <a:rPr lang="en-US" smtClean="0"/>
              <a:t>6</a:t>
            </a:fld>
            <a:endParaRPr lang="en-US"/>
          </a:p>
        </p:txBody>
      </p:sp>
    </p:spTree>
    <p:extLst>
      <p:ext uri="{BB962C8B-B14F-4D97-AF65-F5344CB8AC3E}">
        <p14:creationId xmlns:p14="http://schemas.microsoft.com/office/powerpoint/2010/main" val="3314663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i="1" u="none" strike="noStrike" kern="1200" baseline="0" dirty="0">
                <a:solidFill>
                  <a:schemeClr val="tx1"/>
                </a:solidFill>
                <a:latin typeface="+mn-lt"/>
                <a:ea typeface="+mn-ea"/>
                <a:cs typeface="+mn-cs"/>
              </a:rPr>
              <a:t>Part 1 </a:t>
            </a:r>
            <a:endParaRPr lang="en-US" sz="9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Distribute Scenarios (child profiles) to each group (6 groups, one child profile each group).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Hand out the worksheet - </a:t>
            </a:r>
            <a:r>
              <a:rPr lang="en-US" sz="900" b="0" i="1" u="none" strike="noStrike" kern="1200" baseline="0" dirty="0">
                <a:solidFill>
                  <a:schemeClr val="tx1"/>
                </a:solidFill>
                <a:latin typeface="+mn-lt"/>
                <a:ea typeface="+mn-ea"/>
                <a:cs typeface="+mn-cs"/>
              </a:rPr>
              <a:t>How much will my pet cost? </a:t>
            </a:r>
            <a:r>
              <a:rPr lang="en-US" sz="900" b="0" i="0" u="none" strike="noStrike" kern="1200" baseline="0" dirty="0">
                <a:solidFill>
                  <a:schemeClr val="tx1"/>
                </a:solidFill>
                <a:latin typeface="+mn-lt"/>
                <a:ea typeface="+mn-ea"/>
                <a:cs typeface="+mn-cs"/>
              </a:rPr>
              <a:t>(One worksheet per group)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Hand out one </a:t>
            </a:r>
            <a:r>
              <a:rPr lang="en-US" sz="900" b="0" i="0" u="none" strike="noStrike" kern="1200" baseline="0" dirty="0" err="1">
                <a:solidFill>
                  <a:schemeClr val="tx1"/>
                </a:solidFill>
                <a:latin typeface="+mn-lt"/>
                <a:ea typeface="+mn-ea"/>
                <a:cs typeface="+mn-cs"/>
              </a:rPr>
              <a:t>bristol</a:t>
            </a:r>
            <a:r>
              <a:rPr lang="en-US" sz="900" b="0" i="0" u="none" strike="noStrike" kern="1200" baseline="0" dirty="0">
                <a:solidFill>
                  <a:schemeClr val="tx1"/>
                </a:solidFill>
                <a:latin typeface="+mn-lt"/>
                <a:ea typeface="+mn-ea"/>
                <a:cs typeface="+mn-cs"/>
              </a:rPr>
              <a:t> board to each group (this will be their version of a “cart” at a real pet shop). </a:t>
            </a:r>
          </a:p>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7</a:t>
            </a:fld>
            <a:endParaRPr lang="en-US"/>
          </a:p>
        </p:txBody>
      </p:sp>
    </p:spTree>
    <p:extLst>
      <p:ext uri="{BB962C8B-B14F-4D97-AF65-F5344CB8AC3E}">
        <p14:creationId xmlns:p14="http://schemas.microsoft.com/office/powerpoint/2010/main" val="1579297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Draw attention to </a:t>
            </a:r>
            <a:r>
              <a:rPr lang="en-US" sz="1200" b="0" i="1" u="none" strike="noStrike" kern="1200" baseline="0" dirty="0">
                <a:solidFill>
                  <a:schemeClr val="tx1"/>
                </a:solidFill>
                <a:latin typeface="+mn-lt"/>
                <a:ea typeface="+mn-ea"/>
                <a:cs typeface="+mn-cs"/>
              </a:rPr>
              <a:t>Pet Fact Sheets </a:t>
            </a:r>
            <a:r>
              <a:rPr lang="en-US" sz="1200" b="0" i="0" u="none" strike="noStrike" kern="1200" baseline="0" dirty="0">
                <a:solidFill>
                  <a:schemeClr val="tx1"/>
                </a:solidFill>
                <a:latin typeface="+mn-lt"/>
                <a:ea typeface="+mn-ea"/>
                <a:cs typeface="+mn-cs"/>
              </a:rPr>
              <a:t>at the front of the class.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Each group must read through their child profile scenario and come to the front of the class to look through the </a:t>
            </a:r>
            <a:r>
              <a:rPr lang="en-US" sz="1200" b="0" i="1" u="none" strike="noStrike" kern="1200" baseline="0" dirty="0">
                <a:solidFill>
                  <a:schemeClr val="tx1"/>
                </a:solidFill>
                <a:latin typeface="+mn-lt"/>
                <a:ea typeface="+mn-ea"/>
                <a:cs typeface="+mn-cs"/>
              </a:rPr>
              <a:t>Pet Fact Sheets </a:t>
            </a:r>
            <a:r>
              <a:rPr lang="en-US" sz="1200" b="0" i="0" u="none" strike="noStrike" kern="1200" baseline="0" dirty="0">
                <a:solidFill>
                  <a:schemeClr val="tx1"/>
                </a:solidFill>
                <a:latin typeface="+mn-lt"/>
                <a:ea typeface="+mn-ea"/>
                <a:cs typeface="+mn-cs"/>
              </a:rPr>
              <a:t>to determine which pet is the best match for the child in their story – this may be best to do one group at a time (give them 10 minutes to do this).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Once they choose an animal, the group can take the </a:t>
            </a:r>
            <a:r>
              <a:rPr lang="en-US" sz="1200" b="0" i="1" u="none" strike="noStrike" kern="1200" baseline="0" dirty="0">
                <a:solidFill>
                  <a:schemeClr val="tx1"/>
                </a:solidFill>
                <a:latin typeface="+mn-lt"/>
                <a:ea typeface="+mn-ea"/>
                <a:cs typeface="+mn-cs"/>
              </a:rPr>
              <a:t>Pet Fact Sheet </a:t>
            </a:r>
            <a:r>
              <a:rPr lang="en-US" sz="1200" b="0" i="0" u="none" strike="noStrike" kern="1200" baseline="0" dirty="0">
                <a:solidFill>
                  <a:schemeClr val="tx1"/>
                </a:solidFill>
                <a:latin typeface="+mn-lt"/>
                <a:ea typeface="+mn-ea"/>
                <a:cs typeface="+mn-cs"/>
              </a:rPr>
              <a:t>for the animal back to their group to read through and discuss.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a:t>
            </a:r>
            <a:r>
              <a:rPr lang="en-US" sz="1200" b="0" i="1" u="none" strike="noStrike" kern="1200" baseline="0" dirty="0">
                <a:solidFill>
                  <a:schemeClr val="tx1"/>
                </a:solidFill>
                <a:latin typeface="+mn-lt"/>
                <a:ea typeface="+mn-ea"/>
                <a:cs typeface="+mn-cs"/>
              </a:rPr>
              <a:t>Pet Fact Sheet </a:t>
            </a:r>
            <a:r>
              <a:rPr lang="en-US" sz="1200" b="0" i="0" u="none" strike="noStrike" kern="1200" baseline="0" dirty="0">
                <a:solidFill>
                  <a:schemeClr val="tx1"/>
                </a:solidFill>
                <a:latin typeface="+mn-lt"/>
                <a:ea typeface="+mn-ea"/>
                <a:cs typeface="+mn-cs"/>
              </a:rPr>
              <a:t>has details about the animal and its lifestyle, summarizing its needs.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TIP! </a:t>
            </a:r>
            <a:r>
              <a:rPr lang="en-US" sz="1200" b="0" i="0" u="none" strike="noStrike" kern="1200" baseline="0" dirty="0">
                <a:solidFill>
                  <a:schemeClr val="tx1"/>
                </a:solidFill>
                <a:latin typeface="+mn-lt"/>
                <a:ea typeface="+mn-ea"/>
                <a:cs typeface="+mn-cs"/>
              </a:rPr>
              <a:t>Be mindful of what students are choosing. If they are having difficulty choosing, help them choose properly if they are having difficulty, however, coach them to pick the matching pet themselves </a:t>
            </a:r>
            <a:endParaRPr lang="en-US" dirty="0"/>
          </a:p>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8</a:t>
            </a:fld>
            <a:endParaRPr lang="en-US"/>
          </a:p>
        </p:txBody>
      </p:sp>
    </p:spTree>
    <p:extLst>
      <p:ext uri="{BB962C8B-B14F-4D97-AF65-F5344CB8AC3E}">
        <p14:creationId xmlns:p14="http://schemas.microsoft.com/office/powerpoint/2010/main" val="1549788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tx1"/>
                </a:solidFill>
                <a:latin typeface="+mn-lt"/>
                <a:ea typeface="+mn-ea"/>
                <a:cs typeface="+mn-cs"/>
              </a:rPr>
              <a:t>Part 2 </a:t>
            </a: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Set up </a:t>
            </a:r>
            <a:r>
              <a:rPr lang="en-US" sz="1200" b="0" i="1" u="none" strike="noStrike" kern="1200" baseline="0" dirty="0">
                <a:solidFill>
                  <a:schemeClr val="tx1"/>
                </a:solidFill>
                <a:latin typeface="+mn-lt"/>
                <a:ea typeface="+mn-ea"/>
                <a:cs typeface="+mn-cs"/>
              </a:rPr>
              <a:t>Pet Shop Item cards </a:t>
            </a:r>
            <a:r>
              <a:rPr lang="en-US" sz="1200" b="0" i="0" u="none" strike="noStrike" kern="1200" baseline="0" dirty="0">
                <a:solidFill>
                  <a:schemeClr val="tx1"/>
                </a:solidFill>
                <a:latin typeface="+mn-lt"/>
                <a:ea typeface="+mn-ea"/>
                <a:cs typeface="+mn-cs"/>
              </a:rPr>
              <a:t>at the front of the class.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groups then look through the </a:t>
            </a:r>
            <a:r>
              <a:rPr lang="en-US" sz="1200" b="0" i="1" u="none" strike="noStrike" kern="1200" baseline="0" dirty="0">
                <a:solidFill>
                  <a:schemeClr val="tx1"/>
                </a:solidFill>
                <a:latin typeface="+mn-lt"/>
                <a:ea typeface="+mn-ea"/>
                <a:cs typeface="+mn-cs"/>
              </a:rPr>
              <a:t>Pet Shop Item cards</a:t>
            </a:r>
            <a:r>
              <a:rPr lang="en-US" sz="1200" b="0" i="0" u="none" strike="noStrike" kern="1200" baseline="0" dirty="0">
                <a:solidFill>
                  <a:schemeClr val="tx1"/>
                </a:solidFill>
                <a:latin typeface="+mn-lt"/>
                <a:ea typeface="+mn-ea"/>
                <a:cs typeface="+mn-cs"/>
              </a:rPr>
              <a:t>, pulling out the cards they need for their pet (almost as if the deck of cards is the hypothetical “pet shop” and they are walking through the aisles picking up what they need and putting it in their cart.). Their “cart” is their </a:t>
            </a:r>
            <a:r>
              <a:rPr lang="en-US" sz="1200" b="0" i="0" u="none" strike="noStrike" kern="1200" baseline="0" dirty="0" err="1">
                <a:solidFill>
                  <a:schemeClr val="tx1"/>
                </a:solidFill>
                <a:latin typeface="+mn-lt"/>
                <a:ea typeface="+mn-ea"/>
                <a:cs typeface="+mn-cs"/>
              </a:rPr>
              <a:t>bristol</a:t>
            </a:r>
            <a:r>
              <a:rPr lang="en-US" sz="1200" b="0" i="0" u="none" strike="noStrike" kern="1200" baseline="0" dirty="0">
                <a:solidFill>
                  <a:schemeClr val="tx1"/>
                </a:solidFill>
                <a:latin typeface="+mn-lt"/>
                <a:ea typeface="+mn-ea"/>
                <a:cs typeface="+mn-cs"/>
              </a:rPr>
              <a:t> board, and they stick each </a:t>
            </a:r>
            <a:r>
              <a:rPr lang="en-US" sz="1200" b="0" i="1" u="none" strike="noStrike" kern="1200" baseline="0" dirty="0">
                <a:solidFill>
                  <a:schemeClr val="tx1"/>
                </a:solidFill>
                <a:latin typeface="+mn-lt"/>
                <a:ea typeface="+mn-ea"/>
                <a:cs typeface="+mn-cs"/>
              </a:rPr>
              <a:t>Item card </a:t>
            </a:r>
            <a:r>
              <a:rPr lang="en-US" sz="1200" b="0" i="0" u="none" strike="noStrike" kern="1200" baseline="0" dirty="0">
                <a:solidFill>
                  <a:schemeClr val="tx1"/>
                </a:solidFill>
                <a:latin typeface="+mn-lt"/>
                <a:ea typeface="+mn-ea"/>
                <a:cs typeface="+mn-cs"/>
              </a:rPr>
              <a:t>which represents the “items” their pet needs on their board. Note: it may be best to do one group at a time (but be mindful of timing). Please see </a:t>
            </a:r>
            <a:r>
              <a:rPr lang="en-US" sz="1200" b="0" i="1" u="none" strike="noStrike" kern="1200" baseline="0" dirty="0">
                <a:solidFill>
                  <a:schemeClr val="tx1"/>
                </a:solidFill>
                <a:latin typeface="+mn-lt"/>
                <a:ea typeface="+mn-ea"/>
                <a:cs typeface="+mn-cs"/>
              </a:rPr>
              <a:t>Pet Shop Answer Key </a:t>
            </a:r>
            <a:r>
              <a:rPr lang="en-US" sz="1200" b="0" i="0" u="none" strike="noStrike" kern="1200" baseline="0" dirty="0">
                <a:solidFill>
                  <a:schemeClr val="tx1"/>
                </a:solidFill>
                <a:latin typeface="+mn-lt"/>
                <a:ea typeface="+mn-ea"/>
                <a:cs typeface="+mn-cs"/>
              </a:rPr>
              <a:t>for an example of card groupings.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Each group should name their pet.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Each group should do the math, adding up all the costs for the first year, and the year after.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TIP! </a:t>
            </a:r>
            <a:r>
              <a:rPr lang="en-US" sz="1200" b="0" i="0" u="none" strike="noStrike" kern="1200" baseline="0" dirty="0">
                <a:solidFill>
                  <a:schemeClr val="tx1"/>
                </a:solidFill>
                <a:latin typeface="+mn-lt"/>
                <a:ea typeface="+mn-ea"/>
                <a:cs typeface="+mn-cs"/>
              </a:rPr>
              <a:t>Walk around the groups at this point to see what groups picked and how they are adding up the costs.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9</a:t>
            </a:fld>
            <a:endParaRPr lang="en-US"/>
          </a:p>
        </p:txBody>
      </p:sp>
    </p:spTree>
    <p:extLst>
      <p:ext uri="{BB962C8B-B14F-4D97-AF65-F5344CB8AC3E}">
        <p14:creationId xmlns:p14="http://schemas.microsoft.com/office/powerpoint/2010/main" val="2718039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090284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358548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592339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7_empty_p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7543800"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3461331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834811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C718AD-F92F-4937-8164-E6EAEBE49C93}" type="datetimeFigureOut">
              <a:rPr lang="en-US" smtClean="0"/>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521028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C718AD-F92F-4937-8164-E6EAEBE49C93}" type="datetimeFigureOut">
              <a:rPr lang="en-US" smtClean="0"/>
              <a:t>3/26/2024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718035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C718AD-F92F-4937-8164-E6EAEBE49C93}" type="datetimeFigureOut">
              <a:rPr lang="en-US" smtClean="0"/>
              <a:t>3/26/2024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61034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C718AD-F92F-4937-8164-E6EAEBE49C93}" type="datetimeFigureOut">
              <a:rPr lang="en-US" smtClean="0"/>
              <a:t>3/26/2024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4080617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C718AD-F92F-4937-8164-E6EAEBE49C93}" type="datetimeFigureOut">
              <a:rPr lang="en-US" smtClean="0"/>
              <a:t>3/26/2024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633048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3/26/2024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574253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3/26/2024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485609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4C718AD-F92F-4937-8164-E6EAEBE49C93}" type="datetimeFigureOut">
              <a:rPr lang="en-US" smtClean="0"/>
              <a:t>3/26/2024</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46176A1-C3B5-4D73-9900-3329469C287D}" type="slidenum">
              <a:rPr lang="en-US" smtClean="0"/>
              <a:t>‹#›</a:t>
            </a:fld>
            <a:endParaRPr lang="en-US"/>
          </a:p>
        </p:txBody>
      </p:sp>
    </p:spTree>
    <p:extLst>
      <p:ext uri="{BB962C8B-B14F-4D97-AF65-F5344CB8AC3E}">
        <p14:creationId xmlns:p14="http://schemas.microsoft.com/office/powerpoint/2010/main" val="24555045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5.png"/><Relationship Id="rId5" Type="http://schemas.openxmlformats.org/officeDocument/2006/relationships/image" Target="../media/image11.png"/><Relationship Id="rId10" Type="http://schemas.openxmlformats.org/officeDocument/2006/relationships/image" Target="../media/image14.png"/><Relationship Id="rId4" Type="http://schemas.openxmlformats.org/officeDocument/2006/relationships/image" Target="../media/image10.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g"/><Relationship Id="rId7" Type="http://schemas.openxmlformats.org/officeDocument/2006/relationships/image" Target="../media/image15.png"/><Relationship Id="rId12"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8.png"/><Relationship Id="rId5" Type="http://schemas.openxmlformats.org/officeDocument/2006/relationships/image" Target="../media/image3.png"/><Relationship Id="rId10" Type="http://schemas.openxmlformats.org/officeDocument/2006/relationships/image" Target="../media/image16.png"/><Relationship Id="rId4" Type="http://schemas.openxmlformats.org/officeDocument/2006/relationships/image" Target="../media/image21.pn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8.png"/><Relationship Id="rId3" Type="http://schemas.openxmlformats.org/officeDocument/2006/relationships/image" Target="../media/image1.jpg"/><Relationship Id="rId7" Type="http://schemas.openxmlformats.org/officeDocument/2006/relationships/image" Target="../media/image15.png"/><Relationship Id="rId12"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23.png"/><Relationship Id="rId5" Type="http://schemas.openxmlformats.org/officeDocument/2006/relationships/image" Target="../media/image13.png"/><Relationship Id="rId15" Type="http://schemas.openxmlformats.org/officeDocument/2006/relationships/image" Target="../media/image9.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2.png"/><Relationship Id="rId1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jpg"/><Relationship Id="rId7" Type="http://schemas.openxmlformats.org/officeDocument/2006/relationships/image" Target="../media/image18.png"/><Relationship Id="rId12"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16.png"/><Relationship Id="rId5" Type="http://schemas.openxmlformats.org/officeDocument/2006/relationships/image" Target="../media/image25.png"/><Relationship Id="rId10" Type="http://schemas.openxmlformats.org/officeDocument/2006/relationships/image" Target="../media/image22.png"/><Relationship Id="rId4" Type="http://schemas.openxmlformats.org/officeDocument/2006/relationships/image" Target="../media/image24.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2.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7.png"/><Relationship Id="rId10"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4.png"/><Relationship Id="rId1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31.sv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F4D1CF5D-6B82-F903-2CD3-108E5479C5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5088" b="24750"/>
          <a:stretch/>
        </p:blipFill>
        <p:spPr>
          <a:xfrm>
            <a:off x="0" y="1534690"/>
            <a:ext cx="9143999" cy="3608810"/>
          </a:xfrm>
          <a:prstGeom prst="rect">
            <a:avLst/>
          </a:prstGeom>
        </p:spPr>
      </p:pic>
      <p:sp>
        <p:nvSpPr>
          <p:cNvPr id="5" name="Title 10">
            <a:extLst>
              <a:ext uri="{FF2B5EF4-FFF2-40B4-BE49-F238E27FC236}">
                <a16:creationId xmlns:a16="http://schemas.microsoft.com/office/drawing/2014/main" id="{9E7310BC-B6EF-4FEE-A951-975C3210F113}"/>
              </a:ext>
            </a:extLst>
          </p:cNvPr>
          <p:cNvSpPr txBox="1">
            <a:spLocks noGrp="1"/>
          </p:cNvSpPr>
          <p:nvPr>
            <p:ph type="ctrTitle"/>
          </p:nvPr>
        </p:nvSpPr>
        <p:spPr>
          <a:xfrm>
            <a:off x="642576" y="2088342"/>
            <a:ext cx="3441442" cy="900246"/>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defTabSz="514350">
              <a:lnSpc>
                <a:spcPct val="100000"/>
              </a:lnSpc>
              <a:spcBef>
                <a:spcPts val="0"/>
              </a:spcBef>
              <a:defRPr/>
            </a:pPr>
            <a:r>
              <a:rPr lang="en-US" sz="5400" b="1" dirty="0">
                <a:solidFill>
                  <a:schemeClr val="bg1"/>
                </a:solidFill>
                <a:latin typeface="Arial" panose="020B0604020202020204" pitchFamily="34" charset="0"/>
                <a:ea typeface="+mn-ea"/>
                <a:cs typeface="Arial" panose="020B0604020202020204" pitchFamily="34" charset="0"/>
              </a:rPr>
              <a:t>Pet Shop</a:t>
            </a:r>
          </a:p>
        </p:txBody>
      </p:sp>
      <p:sp>
        <p:nvSpPr>
          <p:cNvPr id="7" name="Title 1">
            <a:extLst>
              <a:ext uri="{FF2B5EF4-FFF2-40B4-BE49-F238E27FC236}">
                <a16:creationId xmlns:a16="http://schemas.microsoft.com/office/drawing/2014/main" id="{C09F1432-560E-463C-A7C6-7BEE26DE1332}"/>
              </a:ext>
            </a:extLst>
          </p:cNvPr>
          <p:cNvSpPr txBox="1">
            <a:spLocks/>
          </p:cNvSpPr>
          <p:nvPr/>
        </p:nvSpPr>
        <p:spPr>
          <a:xfrm>
            <a:off x="683117" y="3077152"/>
            <a:ext cx="3254828" cy="425197"/>
          </a:xfrm>
          <a:prstGeom prst="rect">
            <a:avLst/>
          </a:prstGeom>
        </p:spPr>
        <p:txBody>
          <a:bodyPr vert="horz" lIns="68580" tIns="34290" rIns="68580" bIns="34290" rtlCol="0" anchor="ctr">
            <a:noAutofit/>
          </a:bodyPr>
          <a:lstStyle>
            <a:lvl1pPr algn="ctr" defTabSz="914400" rtl="0" eaLnBrk="1" latinLnBrk="0" hangingPunct="1">
              <a:lnSpc>
                <a:spcPct val="90000"/>
              </a:lnSpc>
              <a:spcBef>
                <a:spcPct val="0"/>
              </a:spcBef>
              <a:buNone/>
              <a:defRPr sz="4400" kern="1200">
                <a:solidFill>
                  <a:srgbClr val="43B02A"/>
                </a:solidFill>
                <a:latin typeface="Arial" panose="020B0604020202020204" pitchFamily="34" charset="0"/>
                <a:ea typeface="+mj-ea"/>
                <a:cs typeface="Arial" panose="020B0604020202020204" pitchFamily="34" charset="0"/>
              </a:defRPr>
            </a:lvl1pPr>
          </a:lstStyle>
          <a:p>
            <a:pPr algn="l"/>
            <a:r>
              <a:rPr lang="en-US" sz="1400" dirty="0">
                <a:solidFill>
                  <a:schemeClr val="bg1"/>
                </a:solidFill>
              </a:rPr>
              <a:t>Presented by </a:t>
            </a:r>
            <a:r>
              <a:rPr lang="en-US" sz="1400" b="1" dirty="0">
                <a:solidFill>
                  <a:schemeClr val="bg1"/>
                </a:solidFill>
              </a:rPr>
              <a:t>[presenter’s name]</a:t>
            </a:r>
          </a:p>
        </p:txBody>
      </p:sp>
      <p:sp>
        <p:nvSpPr>
          <p:cNvPr id="8" name="Title 1">
            <a:extLst>
              <a:ext uri="{FF2B5EF4-FFF2-40B4-BE49-F238E27FC236}">
                <a16:creationId xmlns:a16="http://schemas.microsoft.com/office/drawing/2014/main" id="{0078C9AF-8895-4577-8311-60437AA081F8}"/>
              </a:ext>
            </a:extLst>
          </p:cNvPr>
          <p:cNvSpPr txBox="1">
            <a:spLocks/>
          </p:cNvSpPr>
          <p:nvPr/>
        </p:nvSpPr>
        <p:spPr>
          <a:xfrm>
            <a:off x="690612" y="4291956"/>
            <a:ext cx="3083378" cy="425197"/>
          </a:xfrm>
          <a:prstGeom prst="rect">
            <a:avLst/>
          </a:prstGeom>
        </p:spPr>
        <p:txBody>
          <a:bodyPr vert="horz" lIns="68580" tIns="34290" rIns="68580" bIns="34290" rtlCol="0" anchor="ctr">
            <a:noAutofit/>
          </a:bodyPr>
          <a:lstStyle>
            <a:lvl1pPr algn="ctr" defTabSz="914400" rtl="0" eaLnBrk="1" latinLnBrk="0" hangingPunct="1">
              <a:lnSpc>
                <a:spcPct val="90000"/>
              </a:lnSpc>
              <a:spcBef>
                <a:spcPct val="0"/>
              </a:spcBef>
              <a:buNone/>
              <a:defRPr sz="4400" kern="1200">
                <a:solidFill>
                  <a:srgbClr val="43B02A"/>
                </a:solidFill>
                <a:latin typeface="Arial" panose="020B0604020202020204" pitchFamily="34" charset="0"/>
                <a:ea typeface="+mj-ea"/>
                <a:cs typeface="Arial" panose="020B0604020202020204" pitchFamily="34" charset="0"/>
              </a:defRPr>
            </a:lvl1pPr>
          </a:lstStyle>
          <a:p>
            <a:pPr algn="l">
              <a:lnSpc>
                <a:spcPct val="120000"/>
              </a:lnSpc>
            </a:pPr>
            <a:r>
              <a:rPr lang="en-US" sz="1000" i="1" dirty="0">
                <a:solidFill>
                  <a:schemeClr val="bg1"/>
                </a:solidFill>
              </a:rPr>
              <a:t>An Educational Session sponsored by the Chartered Professional Accountants of Canada (CPA Canada)</a:t>
            </a:r>
          </a:p>
        </p:txBody>
      </p:sp>
      <p:pic>
        <p:nvPicPr>
          <p:cNvPr id="25" name="Picture 24" descr="C P A Canada logo">
            <a:extLst>
              <a:ext uri="{FF2B5EF4-FFF2-40B4-BE49-F238E27FC236}">
                <a16:creationId xmlns:a16="http://schemas.microsoft.com/office/drawing/2014/main" id="{9C56DE2F-B246-3B31-521A-BA159B2AF6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5687"/>
            <a:ext cx="2935499" cy="1316407"/>
          </a:xfrm>
          <a:prstGeom prst="rect">
            <a:avLst/>
          </a:prstGeom>
        </p:spPr>
      </p:pic>
      <p:grpSp>
        <p:nvGrpSpPr>
          <p:cNvPr id="2" name="Group 1">
            <a:extLst>
              <a:ext uri="{FF2B5EF4-FFF2-40B4-BE49-F238E27FC236}">
                <a16:creationId xmlns:a16="http://schemas.microsoft.com/office/drawing/2014/main" id="{3D062266-284D-B08B-103B-EEBBAEA69987}"/>
              </a:ext>
              <a:ext uri="{C183D7F6-B498-43B3-948B-1728B52AA6E4}">
                <adec:decorative xmlns:adec="http://schemas.microsoft.com/office/drawing/2017/decorative" val="1"/>
              </a:ext>
            </a:extLst>
          </p:cNvPr>
          <p:cNvGrpSpPr>
            <a:grpSpLocks noGrp="1" noUngrp="1" noRot="1" noMove="1" noResize="1"/>
          </p:cNvGrpSpPr>
          <p:nvPr/>
        </p:nvGrpSpPr>
        <p:grpSpPr>
          <a:xfrm>
            <a:off x="4036124" y="541175"/>
            <a:ext cx="4738116" cy="4107117"/>
            <a:chOff x="4036124" y="541175"/>
            <a:chExt cx="4738116" cy="4107117"/>
          </a:xfrm>
        </p:grpSpPr>
        <p:pic>
          <p:nvPicPr>
            <p:cNvPr id="3" name="Picture 2">
              <a:extLst>
                <a:ext uri="{FF2B5EF4-FFF2-40B4-BE49-F238E27FC236}">
                  <a16:creationId xmlns:a16="http://schemas.microsoft.com/office/drawing/2014/main" id="{57DF3053-873D-BE24-0CF4-51C378686B1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036124" y="541175"/>
              <a:ext cx="2498065" cy="2654195"/>
            </a:xfrm>
            <a:prstGeom prst="rect">
              <a:avLst/>
            </a:prstGeom>
          </p:spPr>
        </p:pic>
        <p:pic>
          <p:nvPicPr>
            <p:cNvPr id="11" name="Picture 10">
              <a:extLst>
                <a:ext uri="{FF2B5EF4-FFF2-40B4-BE49-F238E27FC236}">
                  <a16:creationId xmlns:a16="http://schemas.microsoft.com/office/drawing/2014/main" id="{F07373C4-F858-426D-0084-79FB32A95A9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5751690" y="1112237"/>
              <a:ext cx="3022550" cy="3265101"/>
            </a:xfrm>
            <a:prstGeom prst="rect">
              <a:avLst/>
            </a:prstGeom>
          </p:spPr>
        </p:pic>
        <p:pic>
          <p:nvPicPr>
            <p:cNvPr id="13" name="Picture 12">
              <a:extLst>
                <a:ext uri="{FF2B5EF4-FFF2-40B4-BE49-F238E27FC236}">
                  <a16:creationId xmlns:a16="http://schemas.microsoft.com/office/drawing/2014/main" id="{00F2B4B6-2E62-42BF-EE7D-F1FAF83A9CA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4453777" y="2819839"/>
              <a:ext cx="1828453" cy="1828453"/>
            </a:xfrm>
            <a:prstGeom prst="rect">
              <a:avLst/>
            </a:prstGeom>
          </p:spPr>
        </p:pic>
        <p:pic>
          <p:nvPicPr>
            <p:cNvPr id="27" name="Picture 26">
              <a:extLst>
                <a:ext uri="{FF2B5EF4-FFF2-40B4-BE49-F238E27FC236}">
                  <a16:creationId xmlns:a16="http://schemas.microsoft.com/office/drawing/2014/main" id="{D50579D7-48B2-0C4E-8BD5-BA4F526213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4336672" y="2750985"/>
              <a:ext cx="578247" cy="576982"/>
            </a:xfrm>
            <a:prstGeom prst="rect">
              <a:avLst/>
            </a:prstGeom>
          </p:spPr>
        </p:pic>
        <p:pic>
          <p:nvPicPr>
            <p:cNvPr id="29" name="Picture 28">
              <a:extLst>
                <a:ext uri="{FF2B5EF4-FFF2-40B4-BE49-F238E27FC236}">
                  <a16:creationId xmlns:a16="http://schemas.microsoft.com/office/drawing/2014/main" id="{33464DBD-9A11-2D4A-C000-48C5A792712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5974596" y="3466325"/>
              <a:ext cx="615268" cy="579514"/>
            </a:xfrm>
            <a:prstGeom prst="rect">
              <a:avLst/>
            </a:prstGeom>
          </p:spPr>
        </p:pic>
        <p:pic>
          <p:nvPicPr>
            <p:cNvPr id="31" name="Picture 30">
              <a:extLst>
                <a:ext uri="{FF2B5EF4-FFF2-40B4-BE49-F238E27FC236}">
                  <a16:creationId xmlns:a16="http://schemas.microsoft.com/office/drawing/2014/main" id="{1D93E28F-6987-C7C3-29FD-36A473FE2E9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6162222" y="1427839"/>
              <a:ext cx="375902" cy="371798"/>
            </a:xfrm>
            <a:prstGeom prst="rect">
              <a:avLst/>
            </a:prstGeom>
          </p:spPr>
        </p:pic>
        <p:pic>
          <p:nvPicPr>
            <p:cNvPr id="33" name="Picture 32">
              <a:extLst>
                <a:ext uri="{FF2B5EF4-FFF2-40B4-BE49-F238E27FC236}">
                  <a16:creationId xmlns:a16="http://schemas.microsoft.com/office/drawing/2014/main" id="{FC78C99A-3B65-D6EF-C2A6-2810E0768F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7984987" y="1369483"/>
              <a:ext cx="789253" cy="743388"/>
            </a:xfrm>
            <a:prstGeom prst="rect">
              <a:avLst/>
            </a:prstGeom>
          </p:spPr>
        </p:pic>
      </p:grpSp>
    </p:spTree>
    <p:extLst>
      <p:ext uri="{BB962C8B-B14F-4D97-AF65-F5344CB8AC3E}">
        <p14:creationId xmlns:p14="http://schemas.microsoft.com/office/powerpoint/2010/main" val="1006122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91047E-B3E7-E81C-AB95-F78FF34458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l="55648" t="-175" b="179"/>
          <a:stretch/>
        </p:blipFill>
        <p:spPr>
          <a:xfrm>
            <a:off x="5088468" y="1"/>
            <a:ext cx="4055532" cy="5143500"/>
          </a:xfrm>
          <a:prstGeom prst="rect">
            <a:avLst/>
          </a:prstGeom>
        </p:spPr>
      </p:pic>
      <p:sp>
        <p:nvSpPr>
          <p:cNvPr id="6" name="Title 5">
            <a:extLst>
              <a:ext uri="{FF2B5EF4-FFF2-40B4-BE49-F238E27FC236}">
                <a16:creationId xmlns:a16="http://schemas.microsoft.com/office/drawing/2014/main" id="{66D155E0-07F7-4EFA-B90E-D6DA32E774E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ph type="ctrTitle"/>
          </p:nvPr>
        </p:nvSpPr>
        <p:spPr>
          <a:xfrm>
            <a:off x="5715000" y="1459893"/>
            <a:ext cx="2934890" cy="2223713"/>
          </a:xfrm>
          <a:prstGeom prst="wedgeEllipseCallout">
            <a:avLst/>
          </a:prstGeom>
          <a:noFill/>
          <a:ln w="44450">
            <a:solidFill>
              <a:schemeClr val="accent4">
                <a:lumMod val="40000"/>
                <a:lumOff val="60000"/>
              </a:schemeClr>
            </a:solidFill>
            <a:prstDash/>
          </a:ln>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00000"/>
              </a:lnSpc>
              <a:spcBef>
                <a:spcPts val="0"/>
              </a:spcBef>
              <a:defRPr/>
            </a:pPr>
            <a:r>
              <a:rPr lang="en-US" sz="2000" b="1" dirty="0">
                <a:solidFill>
                  <a:schemeClr val="accent4">
                    <a:lumMod val="40000"/>
                    <a:lumOff val="60000"/>
                  </a:schemeClr>
                </a:solidFill>
                <a:latin typeface="Arial" panose="020B0604020202020204" pitchFamily="34" charset="0"/>
                <a:cs typeface="Arial" panose="020B0604020202020204" pitchFamily="34" charset="0"/>
              </a:rPr>
              <a:t>Presentations</a:t>
            </a:r>
          </a:p>
        </p:txBody>
      </p:sp>
      <p:sp>
        <p:nvSpPr>
          <p:cNvPr id="9" name="TextBox 8">
            <a:extLst>
              <a:ext uri="{FF2B5EF4-FFF2-40B4-BE49-F238E27FC236}">
                <a16:creationId xmlns:a16="http://schemas.microsoft.com/office/drawing/2014/main" id="{3F50E0F2-67AD-4B1F-AE95-C9E53B5DB0F5}"/>
              </a:ext>
            </a:extLst>
          </p:cNvPr>
          <p:cNvSpPr txBox="1"/>
          <p:nvPr/>
        </p:nvSpPr>
        <p:spPr>
          <a:xfrm>
            <a:off x="664443" y="1564865"/>
            <a:ext cx="3987855" cy="3016210"/>
          </a:xfrm>
          <a:prstGeom prst="rect">
            <a:avLst/>
          </a:prstGeom>
          <a:noFill/>
        </p:spPr>
        <p:txBody>
          <a:bodyPr wrap="square" rtlCol="0">
            <a:spAutoFit/>
          </a:bodyPr>
          <a:lstStyle/>
          <a:p>
            <a:pPr marL="214313" indent="-214313">
              <a:spcAft>
                <a:spcPts val="900"/>
              </a:spcAft>
              <a:buFont typeface="Arial" panose="020B0604020202020204" pitchFamily="34" charset="0"/>
              <a:buChar char="•"/>
            </a:pPr>
            <a:r>
              <a:rPr lang="en-US" sz="2000" dirty="0">
                <a:latin typeface="Arial" panose="020B0604020202020204" pitchFamily="34" charset="0"/>
                <a:cs typeface="Arial" panose="020B0604020202020204" pitchFamily="34" charset="0"/>
              </a:rPr>
              <a:t>How you knew what pet was best for your child</a:t>
            </a:r>
          </a:p>
          <a:p>
            <a:pPr marL="214313" indent="-214313">
              <a:spcAft>
                <a:spcPts val="900"/>
              </a:spcAft>
              <a:buFont typeface="Arial" panose="020B0604020202020204" pitchFamily="34" charset="0"/>
              <a:buChar char="•"/>
            </a:pPr>
            <a:r>
              <a:rPr lang="en-US" sz="2000" dirty="0">
                <a:latin typeface="Arial" panose="020B0604020202020204" pitchFamily="34" charset="0"/>
                <a:cs typeface="Arial" panose="020B0604020202020204" pitchFamily="34" charset="0"/>
              </a:rPr>
              <a:t>Pet’s name</a:t>
            </a:r>
          </a:p>
          <a:p>
            <a:pPr marL="214313" indent="-214313">
              <a:spcAft>
                <a:spcPts val="900"/>
              </a:spcAft>
              <a:buFont typeface="Arial" panose="020B0604020202020204" pitchFamily="34" charset="0"/>
              <a:buChar char="•"/>
            </a:pPr>
            <a:r>
              <a:rPr lang="en-US" sz="2000" dirty="0">
                <a:latin typeface="Arial" panose="020B0604020202020204" pitchFamily="34" charset="0"/>
                <a:cs typeface="Arial" panose="020B0604020202020204" pitchFamily="34" charset="0"/>
              </a:rPr>
              <a:t>What are your pet’s need and what did you buy</a:t>
            </a:r>
          </a:p>
          <a:p>
            <a:pPr marL="214313" indent="-214313">
              <a:spcAft>
                <a:spcPts val="900"/>
              </a:spcAft>
              <a:buFont typeface="Arial" panose="020B0604020202020204" pitchFamily="34" charset="0"/>
              <a:buChar char="•"/>
            </a:pPr>
            <a:r>
              <a:rPr lang="en-US" sz="2000" dirty="0">
                <a:latin typeface="Arial" panose="020B0604020202020204" pitchFamily="34" charset="0"/>
                <a:cs typeface="Arial" panose="020B0604020202020204" pitchFamily="34" charset="0"/>
              </a:rPr>
              <a:t>How much is the total cost in the first year and the year after</a:t>
            </a:r>
          </a:p>
          <a:p>
            <a:pPr marL="214313" indent="-214313">
              <a:spcAft>
                <a:spcPts val="900"/>
              </a:spcAft>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
        <p:nvSpPr>
          <p:cNvPr id="7" name="TextBox 7">
            <a:extLst>
              <a:ext uri="{FF2B5EF4-FFF2-40B4-BE49-F238E27FC236}">
                <a16:creationId xmlns:a16="http://schemas.microsoft.com/office/drawing/2014/main" id="{89626968-374F-49D8-B81F-C6ACA4ED452B}"/>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sp>
        <p:nvSpPr>
          <p:cNvPr id="8" name="Slide Number Placeholder 3">
            <a:extLst>
              <a:ext uri="{FF2B5EF4-FFF2-40B4-BE49-F238E27FC236}">
                <a16:creationId xmlns:a16="http://schemas.microsoft.com/office/drawing/2014/main" id="{F350F8AD-D227-4D6D-87FA-13B41F91C8D8}"/>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10</a:t>
            </a:fld>
            <a:endParaRPr lang="en-US" dirty="0">
              <a:solidFill>
                <a:schemeClr val="bg1"/>
              </a:solidFill>
            </a:endParaRPr>
          </a:p>
        </p:txBody>
      </p:sp>
      <p:sp>
        <p:nvSpPr>
          <p:cNvPr id="4" name="Title 1">
            <a:extLst>
              <a:ext uri="{FF2B5EF4-FFF2-40B4-BE49-F238E27FC236}">
                <a16:creationId xmlns:a16="http://schemas.microsoft.com/office/drawing/2014/main" id="{BE77D937-4295-04D0-1F44-2C80D66E6241}"/>
              </a:ext>
            </a:extLst>
          </p:cNvPr>
          <p:cNvSpPr txBox="1">
            <a:spLocks/>
          </p:cNvSpPr>
          <p:nvPr/>
        </p:nvSpPr>
        <p:spPr>
          <a:xfrm>
            <a:off x="685745" y="471855"/>
            <a:ext cx="5620011" cy="646331"/>
          </a:xfrm>
          <a:prstGeom prst="rect">
            <a:avLst/>
          </a:prstGeom>
        </p:spPr>
        <p:txBody>
          <a:bodyPr vert="horz" wrap="square" lIns="91440" tIns="45720" rIns="91440" bIns="45720" rtlCol="0" anchor="t">
            <a:sp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lgn="l"/>
            <a:r>
              <a:rPr lang="en-US" sz="4000" b="1" dirty="0">
                <a:latin typeface="Arial" panose="020B0604020202020204" pitchFamily="34" charset="0"/>
                <a:cs typeface="Arial" panose="020B0604020202020204" pitchFamily="34" charset="0"/>
              </a:rPr>
              <a:t>Activity</a:t>
            </a:r>
            <a:endParaRPr lang="en-US" sz="5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4128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F7F6C6-C588-191F-AB00-B613BA6BDDA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itle 5">
            <a:extLst>
              <a:ext uri="{FF2B5EF4-FFF2-40B4-BE49-F238E27FC236}">
                <a16:creationId xmlns:a16="http://schemas.microsoft.com/office/drawing/2014/main" id="{66D155E0-07F7-4EFA-B90E-D6DA32E774E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ph type="ctrTitle"/>
          </p:nvPr>
        </p:nvSpPr>
        <p:spPr>
          <a:xfrm>
            <a:off x="2457270" y="862421"/>
            <a:ext cx="4658611" cy="3121269"/>
          </a:xfrm>
          <a:prstGeom prst="wedgeEllipseCallout">
            <a:avLst/>
          </a:prstGeom>
          <a:solidFill>
            <a:schemeClr val="bg1"/>
          </a:solidFill>
          <a:ln w="57150">
            <a:solidFill>
              <a:schemeClr val="accent4">
                <a:lumMod val="40000"/>
                <a:lumOff val="60000"/>
              </a:schemeClr>
            </a:solidFill>
            <a:prstDash/>
          </a:ln>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nSpc>
                <a:spcPct val="100000"/>
              </a:lnSpc>
              <a:spcBef>
                <a:spcPts val="0"/>
              </a:spcBef>
              <a:defRPr/>
            </a:pPr>
            <a:r>
              <a:rPr lang="en-US" sz="2400" dirty="0">
                <a:solidFill>
                  <a:schemeClr val="tx1"/>
                </a:solidFill>
                <a:latin typeface="Arial" panose="020B0604020202020204" pitchFamily="34" charset="0"/>
                <a:cs typeface="Arial" panose="020B0604020202020204" pitchFamily="34" charset="0"/>
              </a:rPr>
              <a:t>Activity</a:t>
            </a:r>
            <a:br>
              <a:rPr lang="en-US" sz="3600" b="1" dirty="0">
                <a:solidFill>
                  <a:schemeClr val="tx1"/>
                </a:solidFill>
                <a:latin typeface="Arial" panose="020B0604020202020204" pitchFamily="34" charset="0"/>
                <a:cs typeface="Arial" panose="020B0604020202020204" pitchFamily="34" charset="0"/>
              </a:rPr>
            </a:br>
            <a:r>
              <a:rPr lang="en-US" sz="3600" b="1" dirty="0">
                <a:solidFill>
                  <a:schemeClr val="tx1"/>
                </a:solidFill>
                <a:latin typeface="Arial" panose="020B0604020202020204" pitchFamily="34" charset="0"/>
                <a:cs typeface="Arial" panose="020B0604020202020204" pitchFamily="34" charset="0"/>
              </a:rPr>
              <a:t>Let’s discuss!</a:t>
            </a:r>
          </a:p>
        </p:txBody>
      </p:sp>
      <p:sp>
        <p:nvSpPr>
          <p:cNvPr id="8" name="TextBox 7">
            <a:extLst>
              <a:ext uri="{FF2B5EF4-FFF2-40B4-BE49-F238E27FC236}">
                <a16:creationId xmlns:a16="http://schemas.microsoft.com/office/drawing/2014/main" id="{B3AFC8B4-CBD1-4950-8BB1-B54749B2BFA4}"/>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sp>
        <p:nvSpPr>
          <p:cNvPr id="9" name="Slide Number Placeholder 3">
            <a:extLst>
              <a:ext uri="{FF2B5EF4-FFF2-40B4-BE49-F238E27FC236}">
                <a16:creationId xmlns:a16="http://schemas.microsoft.com/office/drawing/2014/main" id="{CFBBAA89-FC7B-43E6-91A9-1C2BADB4C64E}"/>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11</a:t>
            </a:fld>
            <a:endParaRPr lang="en-US" dirty="0">
              <a:solidFill>
                <a:schemeClr val="bg1"/>
              </a:solidFill>
            </a:endParaRPr>
          </a:p>
        </p:txBody>
      </p:sp>
    </p:spTree>
    <p:extLst>
      <p:ext uri="{BB962C8B-B14F-4D97-AF65-F5344CB8AC3E}">
        <p14:creationId xmlns:p14="http://schemas.microsoft.com/office/powerpoint/2010/main" val="817279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640B0C4-DD06-DDA4-99F2-EF06205AA3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087642" y="1840011"/>
            <a:ext cx="7561385" cy="1463478"/>
          </a:xfrm>
        </p:spPr>
        <p:txBody>
          <a:bodyPr anchor="t">
            <a:spAutoFit/>
          </a:bodyPr>
          <a:lstStyle/>
          <a:p>
            <a:pPr algn="l"/>
            <a:r>
              <a:rPr lang="en-US" sz="4950" dirty="0">
                <a:solidFill>
                  <a:schemeClr val="bg1"/>
                </a:solidFill>
                <a:latin typeface="Arial" panose="020B0604020202020204" pitchFamily="34" charset="0"/>
                <a:cs typeface="Arial" panose="020B0604020202020204" pitchFamily="34" charset="0"/>
              </a:rPr>
              <a:t>What did you </a:t>
            </a:r>
            <a:r>
              <a:rPr lang="en-US" sz="4950" b="1" dirty="0">
                <a:solidFill>
                  <a:schemeClr val="bg1"/>
                </a:solidFill>
                <a:latin typeface="Arial" panose="020B0604020202020204" pitchFamily="34" charset="0"/>
                <a:cs typeface="Arial" panose="020B0604020202020204" pitchFamily="34" charset="0"/>
              </a:rPr>
              <a:t>learn</a:t>
            </a:r>
            <a:r>
              <a:rPr lang="en-US" sz="4950" dirty="0">
                <a:solidFill>
                  <a:schemeClr val="bg1"/>
                </a:solidFill>
                <a:latin typeface="Arial" panose="020B0604020202020204" pitchFamily="34" charset="0"/>
                <a:cs typeface="Arial" panose="020B0604020202020204" pitchFamily="34" charset="0"/>
              </a:rPr>
              <a:t> from today’s workshop?</a:t>
            </a:r>
          </a:p>
        </p:txBody>
      </p:sp>
      <p:sp>
        <p:nvSpPr>
          <p:cNvPr id="4" name="TextBox 7">
            <a:extLst>
              <a:ext uri="{FF2B5EF4-FFF2-40B4-BE49-F238E27FC236}">
                <a16:creationId xmlns:a16="http://schemas.microsoft.com/office/drawing/2014/main" id="{D3DAB702-F44A-4490-BEBA-1701AF949C5C}"/>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sp>
        <p:nvSpPr>
          <p:cNvPr id="5" name="Slide Number Placeholder 3">
            <a:extLst>
              <a:ext uri="{FF2B5EF4-FFF2-40B4-BE49-F238E27FC236}">
                <a16:creationId xmlns:a16="http://schemas.microsoft.com/office/drawing/2014/main" id="{78482482-CF6C-476A-A516-240C2B80D073}"/>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12</a:t>
            </a:fld>
            <a:endParaRPr lang="en-US" dirty="0">
              <a:solidFill>
                <a:schemeClr val="bg1"/>
              </a:solidFill>
            </a:endParaRPr>
          </a:p>
        </p:txBody>
      </p:sp>
    </p:spTree>
    <p:extLst>
      <p:ext uri="{BB962C8B-B14F-4D97-AF65-F5344CB8AC3E}">
        <p14:creationId xmlns:p14="http://schemas.microsoft.com/office/powerpoint/2010/main" val="3298740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4604CE2-D1E0-47EB-DC9B-90399C5C5F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a:extLst>
              <a:ext uri="{FF2B5EF4-FFF2-40B4-BE49-F238E27FC236}">
                <a16:creationId xmlns:a16="http://schemas.microsoft.com/office/drawing/2014/main" id="{53DDE5E6-001E-4937-88BF-B3D07DD79FC7}"/>
              </a:ext>
            </a:extLst>
          </p:cNvPr>
          <p:cNvSpPr>
            <a:spLocks noGrp="1"/>
          </p:cNvSpPr>
          <p:nvPr>
            <p:ph type="title"/>
          </p:nvPr>
        </p:nvSpPr>
        <p:spPr>
          <a:xfrm>
            <a:off x="668867" y="455706"/>
            <a:ext cx="2032000" cy="1643527"/>
          </a:xfrm>
        </p:spPr>
        <p:txBody>
          <a:bodyPr wrap="square">
            <a:spAutoFit/>
          </a:bodyPr>
          <a:lstStyle/>
          <a:p>
            <a:r>
              <a:rPr lang="en-US" sz="2800" dirty="0">
                <a:solidFill>
                  <a:schemeClr val="bg1"/>
                </a:solidFill>
                <a:latin typeface="Arial" panose="020B0604020202020204" pitchFamily="34" charset="0"/>
                <a:cs typeface="Arial" panose="020B0604020202020204" pitchFamily="34" charset="0"/>
              </a:rPr>
              <a:t>My Financial Literacy </a:t>
            </a:r>
            <a:r>
              <a:rPr lang="en-US" sz="2800" b="1" dirty="0">
                <a:solidFill>
                  <a:schemeClr val="bg1"/>
                </a:solidFill>
                <a:latin typeface="Arial" panose="020B0604020202020204" pitchFamily="34" charset="0"/>
                <a:cs typeface="Arial" panose="020B0604020202020204" pitchFamily="34" charset="0"/>
              </a:rPr>
              <a:t>Exit Ticket</a:t>
            </a:r>
          </a:p>
        </p:txBody>
      </p:sp>
      <p:pic>
        <p:nvPicPr>
          <p:cNvPr id="5" name="Picture 4">
            <a:extLst>
              <a:ext uri="{FF2B5EF4-FFF2-40B4-BE49-F238E27FC236}">
                <a16:creationId xmlns:a16="http://schemas.microsoft.com/office/drawing/2014/main" id="{CBD08BA4-021F-4F25-A127-E0875D18475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4">
            <a:extLst>
              <a:ext uri="{28A0092B-C50C-407E-A947-70E740481C1C}">
                <a14:useLocalDpi xmlns:a14="http://schemas.microsoft.com/office/drawing/2010/main" val="0"/>
              </a:ext>
            </a:extLst>
          </a:blip>
          <a:srcRect b="41912"/>
          <a:stretch/>
        </p:blipFill>
        <p:spPr>
          <a:xfrm>
            <a:off x="2905694" y="956733"/>
            <a:ext cx="5569439" cy="4186767"/>
          </a:xfrm>
          <a:prstGeom prst="rect">
            <a:avLst/>
          </a:prstGeom>
          <a:effectLst>
            <a:outerShdw dist="127000" dir="19200000" rotWithShape="0">
              <a:prstClr val="black">
                <a:alpha val="4000"/>
              </a:prstClr>
            </a:outerShdw>
          </a:effectLst>
        </p:spPr>
      </p:pic>
      <p:sp>
        <p:nvSpPr>
          <p:cNvPr id="8" name="Slide Number Placeholder 3">
            <a:extLst>
              <a:ext uri="{FF2B5EF4-FFF2-40B4-BE49-F238E27FC236}">
                <a16:creationId xmlns:a16="http://schemas.microsoft.com/office/drawing/2014/main" id="{5CE39391-5E7E-4286-937E-D070E92247F2}"/>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13</a:t>
            </a:fld>
            <a:endParaRPr lang="en-US" dirty="0">
              <a:solidFill>
                <a:schemeClr val="bg1"/>
              </a:solidFill>
            </a:endParaRPr>
          </a:p>
        </p:txBody>
      </p:sp>
    </p:spTree>
    <p:extLst>
      <p:ext uri="{BB962C8B-B14F-4D97-AF65-F5344CB8AC3E}">
        <p14:creationId xmlns:p14="http://schemas.microsoft.com/office/powerpoint/2010/main" val="1461933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A22C06-3ABD-43D3-B19A-733C8CAC7F44}"/>
              </a:ext>
            </a:extLst>
          </p:cNvPr>
          <p:cNvSpPr>
            <a:spLocks noGrp="1"/>
          </p:cNvSpPr>
          <p:nvPr>
            <p:ph idx="1"/>
          </p:nvPr>
        </p:nvSpPr>
        <p:spPr>
          <a:xfrm>
            <a:off x="685745" y="2049965"/>
            <a:ext cx="3031067" cy="2196499"/>
          </a:xfrm>
        </p:spPr>
        <p:txBody>
          <a:bodyPr wrap="square" numCol="1" spcCol="720000">
            <a:spAutoFit/>
          </a:bodyPr>
          <a:lstStyle/>
          <a:p>
            <a:pPr marL="0" indent="0">
              <a:spcAft>
                <a:spcPts val="600"/>
              </a:spcAft>
              <a:buNone/>
            </a:pPr>
            <a:r>
              <a:rPr lang="en-US" sz="1800" dirty="0">
                <a:latin typeface="Arial" panose="020B0604020202020204" pitchFamily="34" charset="0"/>
                <a:cs typeface="Arial" panose="020B0604020202020204" pitchFamily="34" charset="0"/>
              </a:rPr>
              <a:t>This presentation was created by CPA Canada.</a:t>
            </a:r>
          </a:p>
          <a:p>
            <a:pPr marL="0" indent="0">
              <a:spcAft>
                <a:spcPts val="600"/>
              </a:spcAft>
              <a:buNone/>
            </a:pPr>
            <a:r>
              <a:rPr lang="en-US" sz="1800" dirty="0">
                <a:latin typeface="Arial" panose="020B0604020202020204" pitchFamily="34" charset="0"/>
                <a:cs typeface="Arial" panose="020B0604020202020204" pitchFamily="34" charset="0"/>
              </a:rPr>
              <a:t>It is copyrighted by CPA Canada. </a:t>
            </a:r>
          </a:p>
          <a:p>
            <a:pPr marL="0" indent="0">
              <a:spcAft>
                <a:spcPts val="600"/>
              </a:spcAft>
              <a:buNone/>
            </a:pPr>
            <a:r>
              <a:rPr lang="en-US" sz="1800" dirty="0">
                <a:latin typeface="Arial" panose="020B0604020202020204" pitchFamily="34" charset="0"/>
                <a:cs typeface="Arial" panose="020B0604020202020204" pitchFamily="34" charset="0"/>
              </a:rPr>
              <a:t>Its purpose is to inform and educate the attendees on the presentation topic. </a:t>
            </a:r>
          </a:p>
        </p:txBody>
      </p:sp>
      <p:sp>
        <p:nvSpPr>
          <p:cNvPr id="6" name="Slide Number Placeholder 3">
            <a:extLst>
              <a:ext uri="{FF2B5EF4-FFF2-40B4-BE49-F238E27FC236}">
                <a16:creationId xmlns:a16="http://schemas.microsoft.com/office/drawing/2014/main" id="{7BC6E67C-3E3A-4EDF-857E-71BC981027EE}"/>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tx1">
                    <a:lumMod val="85000"/>
                    <a:lumOff val="15000"/>
                  </a:schemeClr>
                </a:solidFill>
              </a:rPr>
              <a:t>14</a:t>
            </a:fld>
            <a:endParaRPr lang="en-US" dirty="0">
              <a:solidFill>
                <a:schemeClr val="tx1">
                  <a:lumMod val="85000"/>
                  <a:lumOff val="15000"/>
                </a:schemeClr>
              </a:solidFill>
            </a:endParaRPr>
          </a:p>
        </p:txBody>
      </p:sp>
      <p:sp>
        <p:nvSpPr>
          <p:cNvPr id="4" name="Content Placeholder 2">
            <a:extLst>
              <a:ext uri="{FF2B5EF4-FFF2-40B4-BE49-F238E27FC236}">
                <a16:creationId xmlns:a16="http://schemas.microsoft.com/office/drawing/2014/main" id="{03EBDE04-D232-6213-5842-AD27A0A50AE4}"/>
              </a:ext>
            </a:extLst>
          </p:cNvPr>
          <p:cNvSpPr txBox="1">
            <a:spLocks/>
          </p:cNvSpPr>
          <p:nvPr/>
        </p:nvSpPr>
        <p:spPr>
          <a:xfrm>
            <a:off x="4572000" y="2045216"/>
            <a:ext cx="3903132" cy="2266261"/>
          </a:xfrm>
          <a:prstGeom prst="rect">
            <a:avLst/>
          </a:prstGeom>
        </p:spPr>
        <p:txBody>
          <a:bodyPr vert="horz" wrap="square" lIns="91440" tIns="45720" rIns="91440" bIns="45720" numCol="1" spcCol="720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Aft>
                <a:spcPts val="600"/>
              </a:spcAft>
              <a:buFont typeface="Arial" panose="020B0604020202020204" pitchFamily="34" charset="0"/>
              <a:buNone/>
            </a:pPr>
            <a:r>
              <a:rPr lang="en-US" sz="1800" dirty="0">
                <a:latin typeface="Arial" panose="020B0604020202020204" pitchFamily="34" charset="0"/>
                <a:cs typeface="Arial" panose="020B0604020202020204" pitchFamily="34" charset="0"/>
              </a:rPr>
              <a:t>While the information contained in this presentation is believed to be accurate, no action should be taken based on this presentation alone. </a:t>
            </a:r>
          </a:p>
          <a:p>
            <a:pPr marL="0" indent="0">
              <a:spcAft>
                <a:spcPts val="600"/>
              </a:spcAft>
              <a:buFont typeface="Arial" panose="020B0604020202020204" pitchFamily="34" charset="0"/>
              <a:buNone/>
            </a:pPr>
            <a:r>
              <a:rPr lang="en-US" sz="1800" dirty="0">
                <a:latin typeface="Arial" panose="020B0604020202020204" pitchFamily="34" charset="0"/>
                <a:cs typeface="Arial" panose="020B0604020202020204" pitchFamily="34" charset="0"/>
              </a:rPr>
              <a:t>It is available with the understanding that the publisher is not engaged in rendering legal, accounting or other professional services. </a:t>
            </a:r>
          </a:p>
        </p:txBody>
      </p:sp>
      <p:pic>
        <p:nvPicPr>
          <p:cNvPr id="7" name="Picture 6">
            <a:extLst>
              <a:ext uri="{FF2B5EF4-FFF2-40B4-BE49-F238E27FC236}">
                <a16:creationId xmlns:a16="http://schemas.microsoft.com/office/drawing/2014/main" id="{E8557B00-A069-68F8-3CF1-FBA5E445A3D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Lst>
          </a:blip>
          <a:srcRect t="30688" b="39527"/>
          <a:stretch/>
        </p:blipFill>
        <p:spPr>
          <a:xfrm>
            <a:off x="1" y="6523"/>
            <a:ext cx="9143999" cy="1532027"/>
          </a:xfrm>
          <a:prstGeom prst="rect">
            <a:avLst/>
          </a:prstGeom>
        </p:spPr>
      </p:pic>
      <p:sp>
        <p:nvSpPr>
          <p:cNvPr id="8" name="Title 1">
            <a:extLst>
              <a:ext uri="{FF2B5EF4-FFF2-40B4-BE49-F238E27FC236}">
                <a16:creationId xmlns:a16="http://schemas.microsoft.com/office/drawing/2014/main" id="{93CF46F8-A064-1BDE-451D-B84B7D5E49E3}"/>
              </a:ext>
            </a:extLst>
          </p:cNvPr>
          <p:cNvSpPr txBox="1">
            <a:spLocks/>
          </p:cNvSpPr>
          <p:nvPr/>
        </p:nvSpPr>
        <p:spPr>
          <a:xfrm>
            <a:off x="685745" y="449370"/>
            <a:ext cx="5620011" cy="646331"/>
          </a:xfrm>
          <a:prstGeom prst="rect">
            <a:avLst/>
          </a:prstGeom>
        </p:spPr>
        <p:txBody>
          <a:bodyPr vert="horz" wrap="square" lIns="91440" tIns="45720" rIns="91440" bIns="4572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4000" b="1" dirty="0">
                <a:solidFill>
                  <a:schemeClr val="bg1"/>
                </a:solidFill>
                <a:latin typeface="Arial" panose="020B0604020202020204" pitchFamily="34" charset="0"/>
                <a:cs typeface="Arial" panose="020B0604020202020204" pitchFamily="34" charset="0"/>
              </a:rPr>
              <a:t>Disclaimer</a:t>
            </a:r>
            <a:endParaRPr lang="en-US" sz="5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737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FA78735-DFEA-49B7-8CCB-3552A26CBE36}"/>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15</a:t>
            </a:fld>
            <a:endParaRPr lang="en-US" sz="800" dirty="0">
              <a:solidFill>
                <a:schemeClr val="tx1">
                  <a:lumMod val="75000"/>
                  <a:lumOff val="25000"/>
                </a:schemeClr>
              </a:solidFill>
            </a:endParaRPr>
          </a:p>
        </p:txBody>
      </p:sp>
      <p:sp>
        <p:nvSpPr>
          <p:cNvPr id="7" name="Text Placeholder 1">
            <a:extLst>
              <a:ext uri="{FF2B5EF4-FFF2-40B4-BE49-F238E27FC236}">
                <a16:creationId xmlns:a16="http://schemas.microsoft.com/office/drawing/2014/main" id="{AB8C24B5-9CAC-ABAC-4F93-86192DCA6AA2}"/>
              </a:ext>
            </a:extLst>
          </p:cNvPr>
          <p:cNvSpPr txBox="1"/>
          <p:nvPr/>
        </p:nvSpPr>
        <p:spPr>
          <a:xfrm>
            <a:off x="1076254" y="979289"/>
            <a:ext cx="2621539" cy="3351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684213" rtl="0" eaLnBrk="0" fontAlgn="base" hangingPunct="0">
              <a:spcBef>
                <a:spcPct val="0"/>
              </a:spcBef>
              <a:spcAft>
                <a:spcPct val="0"/>
              </a:spcAft>
              <a:defRPr sz="3300" kern="1200">
                <a:solidFill>
                  <a:schemeClr val="tx1"/>
                </a:solidFill>
                <a:latin typeface="+mj-lt"/>
                <a:ea typeface="+mj-ea"/>
                <a:cs typeface="+mj-cs"/>
              </a:defRPr>
            </a:lvl1pPr>
            <a:lvl2pPr algn="ctr" defTabSz="684213" rtl="0" eaLnBrk="0" fontAlgn="base" hangingPunct="0">
              <a:spcBef>
                <a:spcPct val="0"/>
              </a:spcBef>
              <a:spcAft>
                <a:spcPct val="0"/>
              </a:spcAft>
              <a:defRPr sz="3300">
                <a:solidFill>
                  <a:schemeClr val="tx1"/>
                </a:solidFill>
                <a:latin typeface="Arial" panose="020B0604020202020204" pitchFamily="34" charset="0"/>
              </a:defRPr>
            </a:lvl2pPr>
            <a:lvl3pPr algn="ctr" defTabSz="684213" rtl="0" eaLnBrk="0" fontAlgn="base" hangingPunct="0">
              <a:spcBef>
                <a:spcPct val="0"/>
              </a:spcBef>
              <a:spcAft>
                <a:spcPct val="0"/>
              </a:spcAft>
              <a:defRPr sz="3300">
                <a:solidFill>
                  <a:schemeClr val="tx1"/>
                </a:solidFill>
                <a:latin typeface="Arial" panose="020B0604020202020204" pitchFamily="34" charset="0"/>
              </a:defRPr>
            </a:lvl3pPr>
            <a:lvl4pPr algn="ctr" defTabSz="684213" rtl="0" eaLnBrk="0" fontAlgn="base" hangingPunct="0">
              <a:spcBef>
                <a:spcPct val="0"/>
              </a:spcBef>
              <a:spcAft>
                <a:spcPct val="0"/>
              </a:spcAft>
              <a:defRPr sz="3300">
                <a:solidFill>
                  <a:schemeClr val="tx1"/>
                </a:solidFill>
                <a:latin typeface="Arial" panose="020B0604020202020204" pitchFamily="34" charset="0"/>
              </a:defRPr>
            </a:lvl4pPr>
            <a:lvl5pPr algn="ctr" defTabSz="684213" rtl="0" eaLnBrk="0" fontAlgn="base" hangingPunct="0">
              <a:spcBef>
                <a:spcPct val="0"/>
              </a:spcBef>
              <a:spcAft>
                <a:spcPct val="0"/>
              </a:spcAft>
              <a:defRPr sz="3300">
                <a:solidFill>
                  <a:schemeClr val="tx1"/>
                </a:solidFill>
                <a:latin typeface="Arial" panose="020B0604020202020204" pitchFamily="34" charset="0"/>
              </a:defRPr>
            </a:lvl5pPr>
            <a:lvl6pPr marL="457200" algn="ctr" defTabSz="684213" rtl="0" fontAlgn="base">
              <a:spcBef>
                <a:spcPct val="0"/>
              </a:spcBef>
              <a:spcAft>
                <a:spcPct val="0"/>
              </a:spcAft>
              <a:defRPr sz="3300">
                <a:solidFill>
                  <a:schemeClr val="tx1"/>
                </a:solidFill>
                <a:latin typeface="Arial" panose="020B0604020202020204" pitchFamily="34" charset="0"/>
              </a:defRPr>
            </a:lvl6pPr>
            <a:lvl7pPr marL="914400" algn="ctr" defTabSz="684213" rtl="0" fontAlgn="base">
              <a:spcBef>
                <a:spcPct val="0"/>
              </a:spcBef>
              <a:spcAft>
                <a:spcPct val="0"/>
              </a:spcAft>
              <a:defRPr sz="3300">
                <a:solidFill>
                  <a:schemeClr val="tx1"/>
                </a:solidFill>
                <a:latin typeface="Arial" panose="020B0604020202020204" pitchFamily="34" charset="0"/>
              </a:defRPr>
            </a:lvl7pPr>
            <a:lvl8pPr marL="1371600" algn="ctr" defTabSz="684213" rtl="0" fontAlgn="base">
              <a:spcBef>
                <a:spcPct val="0"/>
              </a:spcBef>
              <a:spcAft>
                <a:spcPct val="0"/>
              </a:spcAft>
              <a:defRPr sz="3300">
                <a:solidFill>
                  <a:schemeClr val="tx1"/>
                </a:solidFill>
                <a:latin typeface="Arial" panose="020B0604020202020204" pitchFamily="34" charset="0"/>
              </a:defRPr>
            </a:lvl8pPr>
            <a:lvl9pPr marL="1828800" algn="ctr" defTabSz="684213" rtl="0" fontAlgn="base">
              <a:spcBef>
                <a:spcPct val="0"/>
              </a:spcBef>
              <a:spcAft>
                <a:spcPct val="0"/>
              </a:spcAft>
              <a:defRPr sz="3300">
                <a:solidFill>
                  <a:schemeClr val="tx1"/>
                </a:solidFill>
                <a:latin typeface="Arial" panose="020B0604020202020204" pitchFamily="34" charset="0"/>
              </a:defRPr>
            </a:lvl9pPr>
          </a:lstStyle>
          <a:p>
            <a:pPr algn="l" defTabSz="914400" eaLnBrk="1" fontAlgn="auto" hangingPunct="1">
              <a:spcAft>
                <a:spcPts val="12500"/>
              </a:spcAft>
              <a:buClr>
                <a:schemeClr val="tx2">
                  <a:lumMod val="75000"/>
                  <a:lumOff val="25000"/>
                </a:schemeClr>
              </a:buClr>
              <a:buFont typeface="Arial" pitchFamily="34" charset="0"/>
              <a:buNone/>
              <a:defRPr/>
            </a:pPr>
            <a:r>
              <a:rPr lang="en-US" altLang="en-US" sz="1400" dirty="0">
                <a:latin typeface="Arial" panose="020B0604020202020204" pitchFamily="34" charset="0"/>
                <a:ea typeface="MS PGothic" panose="020B0600070205080204" pitchFamily="34" charset="-128"/>
                <a:cs typeface="+mn-cs"/>
              </a:rPr>
              <a:t>Created by </a:t>
            </a:r>
            <a:r>
              <a:rPr lang="en-US" altLang="en-US" sz="1400" b="1" dirty="0">
                <a:latin typeface="Arial" panose="020B0604020202020204" pitchFamily="34" charset="0"/>
                <a:ea typeface="MS PGothic" panose="020B0600070205080204" pitchFamily="34" charset="-128"/>
                <a:cs typeface="+mn-cs"/>
              </a:rPr>
              <a:t>CPA Canada</a:t>
            </a:r>
            <a:r>
              <a:rPr lang="en-US" altLang="en-US" sz="1400" dirty="0">
                <a:latin typeface="Arial" panose="020B0604020202020204" pitchFamily="34" charset="0"/>
                <a:ea typeface="MS PGothic" panose="020B0600070205080204" pitchFamily="34" charset="-128"/>
                <a:cs typeface="+mn-cs"/>
              </a:rPr>
              <a:t>.</a:t>
            </a:r>
          </a:p>
        </p:txBody>
      </p:sp>
      <p:sp>
        <p:nvSpPr>
          <p:cNvPr id="9" name="Rectangle 8">
            <a:extLst>
              <a:ext uri="{FF2B5EF4-FFF2-40B4-BE49-F238E27FC236}">
                <a16:creationId xmlns:a16="http://schemas.microsoft.com/office/drawing/2014/main" id="{83221036-9752-7437-9D7D-19B0F7606DD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809750"/>
            <a:ext cx="9144000" cy="1524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CA" sz="1200" b="1" dirty="0">
              <a:solidFill>
                <a:schemeClr val="tx1">
                  <a:lumMod val="75000"/>
                  <a:lumOff val="25000"/>
                </a:schemeClr>
              </a:solidFill>
            </a:endParaRPr>
          </a:p>
        </p:txBody>
      </p:sp>
      <p:sp>
        <p:nvSpPr>
          <p:cNvPr id="11" name="Text Placeholder 1">
            <a:extLst>
              <a:ext uri="{FF2B5EF4-FFF2-40B4-BE49-F238E27FC236}">
                <a16:creationId xmlns:a16="http://schemas.microsoft.com/office/drawing/2014/main" id="{1D21FA7B-4240-D732-8FCE-81EFE167001B}"/>
              </a:ext>
            </a:extLst>
          </p:cNvPr>
          <p:cNvSpPr txBox="1">
            <a:spLocks/>
          </p:cNvSpPr>
          <p:nvPr/>
        </p:nvSpPr>
        <p:spPr>
          <a:xfrm>
            <a:off x="4942884" y="765406"/>
            <a:ext cx="3136790" cy="4277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defTabSz="914400">
              <a:lnSpc>
                <a:spcPct val="100000"/>
              </a:lnSpc>
              <a:spcAft>
                <a:spcPts val="12500"/>
              </a:spcAft>
              <a:buClr>
                <a:schemeClr val="tx2">
                  <a:lumMod val="75000"/>
                  <a:lumOff val="25000"/>
                </a:schemeClr>
              </a:buClr>
              <a:buFont typeface="Arial" pitchFamily="34" charset="0"/>
              <a:buNone/>
              <a:defRPr/>
            </a:pPr>
            <a:r>
              <a:rPr lang="en-US" altLang="en-US" sz="1400">
                <a:latin typeface="Arial" panose="020B0604020202020204" pitchFamily="34" charset="0"/>
                <a:ea typeface="MS PGothic" panose="020B0600070205080204" pitchFamily="34" charset="-128"/>
                <a:cs typeface="+mn-cs"/>
              </a:rPr>
              <a:t>Proudly sponsored by </a:t>
            </a:r>
            <a:r>
              <a:rPr lang="en-US" altLang="en-US" sz="1400" b="1">
                <a:latin typeface="Arial" panose="020B0604020202020204" pitchFamily="34" charset="0"/>
                <a:ea typeface="MS PGothic" panose="020B0600070205080204" pitchFamily="34" charset="-128"/>
                <a:cs typeface="+mn-cs"/>
              </a:rPr>
              <a:t>Canada Life</a:t>
            </a:r>
            <a:r>
              <a:rPr lang="en-US" altLang="en-US" sz="1400">
                <a:latin typeface="Arial" panose="020B0604020202020204" pitchFamily="34" charset="0"/>
                <a:ea typeface="MS PGothic" panose="020B0600070205080204" pitchFamily="34" charset="-128"/>
                <a:cs typeface="+mn-cs"/>
              </a:rPr>
              <a:t>, our National Development Sponsor.</a:t>
            </a:r>
            <a:endParaRPr lang="en-US" sz="1400" dirty="0">
              <a:latin typeface="+mn-lt"/>
              <a:ea typeface="+mn-ea"/>
              <a:cs typeface="+mn-cs"/>
            </a:endParaRPr>
          </a:p>
        </p:txBody>
      </p:sp>
      <p:sp>
        <p:nvSpPr>
          <p:cNvPr id="13" name="Text Placeholder 1">
            <a:extLst>
              <a:ext uri="{FF2B5EF4-FFF2-40B4-BE49-F238E27FC236}">
                <a16:creationId xmlns:a16="http://schemas.microsoft.com/office/drawing/2014/main" id="{D3513D0B-AD10-5DE1-1B4B-78ECBE106C7A}"/>
              </a:ext>
            </a:extLst>
          </p:cNvPr>
          <p:cNvSpPr txBox="1"/>
          <p:nvPr/>
        </p:nvSpPr>
        <p:spPr>
          <a:xfrm>
            <a:off x="1076254" y="3704836"/>
            <a:ext cx="7003420" cy="6096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684213" rtl="0" eaLnBrk="0" fontAlgn="base" hangingPunct="0">
              <a:spcBef>
                <a:spcPct val="0"/>
              </a:spcBef>
              <a:spcAft>
                <a:spcPct val="0"/>
              </a:spcAft>
              <a:defRPr sz="3300" kern="1200">
                <a:solidFill>
                  <a:schemeClr val="tx1"/>
                </a:solidFill>
                <a:latin typeface="+mj-lt"/>
                <a:ea typeface="+mj-ea"/>
                <a:cs typeface="+mj-cs"/>
              </a:defRPr>
            </a:lvl1pPr>
            <a:lvl2pPr algn="ctr" defTabSz="684213" rtl="0" eaLnBrk="0" fontAlgn="base" hangingPunct="0">
              <a:spcBef>
                <a:spcPct val="0"/>
              </a:spcBef>
              <a:spcAft>
                <a:spcPct val="0"/>
              </a:spcAft>
              <a:defRPr sz="3300">
                <a:solidFill>
                  <a:schemeClr val="tx1"/>
                </a:solidFill>
                <a:latin typeface="Arial" panose="020B0604020202020204" pitchFamily="34" charset="0"/>
              </a:defRPr>
            </a:lvl2pPr>
            <a:lvl3pPr algn="ctr" defTabSz="684213" rtl="0" eaLnBrk="0" fontAlgn="base" hangingPunct="0">
              <a:spcBef>
                <a:spcPct val="0"/>
              </a:spcBef>
              <a:spcAft>
                <a:spcPct val="0"/>
              </a:spcAft>
              <a:defRPr sz="3300">
                <a:solidFill>
                  <a:schemeClr val="tx1"/>
                </a:solidFill>
                <a:latin typeface="Arial" panose="020B0604020202020204" pitchFamily="34" charset="0"/>
              </a:defRPr>
            </a:lvl3pPr>
            <a:lvl4pPr algn="ctr" defTabSz="684213" rtl="0" eaLnBrk="0" fontAlgn="base" hangingPunct="0">
              <a:spcBef>
                <a:spcPct val="0"/>
              </a:spcBef>
              <a:spcAft>
                <a:spcPct val="0"/>
              </a:spcAft>
              <a:defRPr sz="3300">
                <a:solidFill>
                  <a:schemeClr val="tx1"/>
                </a:solidFill>
                <a:latin typeface="Arial" panose="020B0604020202020204" pitchFamily="34" charset="0"/>
              </a:defRPr>
            </a:lvl4pPr>
            <a:lvl5pPr algn="ctr" defTabSz="684213" rtl="0" eaLnBrk="0" fontAlgn="base" hangingPunct="0">
              <a:spcBef>
                <a:spcPct val="0"/>
              </a:spcBef>
              <a:spcAft>
                <a:spcPct val="0"/>
              </a:spcAft>
              <a:defRPr sz="3300">
                <a:solidFill>
                  <a:schemeClr val="tx1"/>
                </a:solidFill>
                <a:latin typeface="Arial" panose="020B0604020202020204" pitchFamily="34" charset="0"/>
              </a:defRPr>
            </a:lvl5pPr>
            <a:lvl6pPr marL="457200" algn="ctr" defTabSz="684213" rtl="0" fontAlgn="base">
              <a:spcBef>
                <a:spcPct val="0"/>
              </a:spcBef>
              <a:spcAft>
                <a:spcPct val="0"/>
              </a:spcAft>
              <a:defRPr sz="3300">
                <a:solidFill>
                  <a:schemeClr val="tx1"/>
                </a:solidFill>
                <a:latin typeface="Arial" panose="020B0604020202020204" pitchFamily="34" charset="0"/>
              </a:defRPr>
            </a:lvl6pPr>
            <a:lvl7pPr marL="914400" algn="ctr" defTabSz="684213" rtl="0" fontAlgn="base">
              <a:spcBef>
                <a:spcPct val="0"/>
              </a:spcBef>
              <a:spcAft>
                <a:spcPct val="0"/>
              </a:spcAft>
              <a:defRPr sz="3300">
                <a:solidFill>
                  <a:schemeClr val="tx1"/>
                </a:solidFill>
                <a:latin typeface="Arial" panose="020B0604020202020204" pitchFamily="34" charset="0"/>
              </a:defRPr>
            </a:lvl7pPr>
            <a:lvl8pPr marL="1371600" algn="ctr" defTabSz="684213" rtl="0" fontAlgn="base">
              <a:spcBef>
                <a:spcPct val="0"/>
              </a:spcBef>
              <a:spcAft>
                <a:spcPct val="0"/>
              </a:spcAft>
              <a:defRPr sz="3300">
                <a:solidFill>
                  <a:schemeClr val="tx1"/>
                </a:solidFill>
                <a:latin typeface="Arial" panose="020B0604020202020204" pitchFamily="34" charset="0"/>
              </a:defRPr>
            </a:lvl8pPr>
            <a:lvl9pPr marL="1828800" algn="ctr" defTabSz="684213" rtl="0" fontAlgn="base">
              <a:spcBef>
                <a:spcPct val="0"/>
              </a:spcBef>
              <a:spcAft>
                <a:spcPct val="0"/>
              </a:spcAft>
              <a:defRPr sz="3300">
                <a:solidFill>
                  <a:schemeClr val="tx1"/>
                </a:solidFill>
                <a:latin typeface="Arial" panose="020B0604020202020204" pitchFamily="34" charset="0"/>
              </a:defRPr>
            </a:lvl9pPr>
          </a:lstStyle>
          <a:p>
            <a:pPr algn="l" defTabSz="914400" eaLnBrk="1" fontAlgn="auto" hangingPunct="1">
              <a:spcAft>
                <a:spcPts val="600"/>
              </a:spcAft>
              <a:buClr>
                <a:schemeClr val="tx2">
                  <a:lumMod val="75000"/>
                  <a:lumOff val="25000"/>
                </a:schemeClr>
              </a:buClr>
              <a:buFont typeface="Arial" pitchFamily="34" charset="0"/>
              <a:buNone/>
              <a:defRPr/>
            </a:pPr>
            <a:r>
              <a:rPr lang="en-US" altLang="en-US" sz="1200" i="1" dirty="0">
                <a:latin typeface="Arial" panose="020B0604020202020204" pitchFamily="34" charset="0"/>
                <a:ea typeface="MS PGothic" panose="020B0600070205080204" pitchFamily="34" charset="-128"/>
                <a:cs typeface="+mn-cs"/>
              </a:rPr>
              <a:t>Our generous sponsors enable us to create best-in-class programs and resources offered at no-cost in service to our communities in which we live and work.</a:t>
            </a:r>
            <a:endParaRPr lang="en-US" sz="1200" i="1" dirty="0">
              <a:latin typeface="+mn-lt"/>
              <a:ea typeface="+mn-ea"/>
              <a:cs typeface="+mn-cs"/>
            </a:endParaRPr>
          </a:p>
        </p:txBody>
      </p:sp>
      <p:pic>
        <p:nvPicPr>
          <p:cNvPr id="16" name="Picture 15">
            <a:extLst>
              <a:ext uri="{FF2B5EF4-FFF2-40B4-BE49-F238E27FC236}">
                <a16:creationId xmlns:a16="http://schemas.microsoft.com/office/drawing/2014/main" id="{328B0F6E-0EFC-6AE1-5346-808C14FFA4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746213" y="1837532"/>
            <a:ext cx="3078338" cy="1380463"/>
          </a:xfrm>
          <a:prstGeom prst="rect">
            <a:avLst/>
          </a:prstGeom>
        </p:spPr>
      </p:pic>
      <p:pic>
        <p:nvPicPr>
          <p:cNvPr id="19" name="Picture 18">
            <a:extLst>
              <a:ext uri="{FF2B5EF4-FFF2-40B4-BE49-F238E27FC236}">
                <a16:creationId xmlns:a16="http://schemas.microsoft.com/office/drawing/2014/main" id="{F0421AD8-867E-3812-19BD-D0D04007CB5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726872" y="1926197"/>
            <a:ext cx="2475778" cy="1354272"/>
          </a:xfrm>
          <a:prstGeom prst="rect">
            <a:avLst/>
          </a:prstGeom>
        </p:spPr>
      </p:pic>
    </p:spTree>
    <p:extLst>
      <p:ext uri="{BB962C8B-B14F-4D97-AF65-F5344CB8AC3E}">
        <p14:creationId xmlns:p14="http://schemas.microsoft.com/office/powerpoint/2010/main" val="2549779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260DA4-A3D2-1025-A151-BFDA2DE431C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5088" b="24750"/>
          <a:stretch/>
        </p:blipFill>
        <p:spPr>
          <a:xfrm>
            <a:off x="0" y="1534690"/>
            <a:ext cx="9143999" cy="3608810"/>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665801" y="453806"/>
            <a:ext cx="4730925" cy="624196"/>
          </a:xfrm>
        </p:spPr>
        <p:txBody>
          <a:bodyPr anchor="t">
            <a:noAutofit/>
          </a:bodyPr>
          <a:lstStyle/>
          <a:p>
            <a:pPr algn="l"/>
            <a:r>
              <a:rPr lang="en-US" sz="3600" dirty="0">
                <a:latin typeface="Arial"/>
                <a:cs typeface="Arial"/>
              </a:rPr>
              <a:t>Who owns a </a:t>
            </a:r>
            <a:r>
              <a:rPr lang="en-US" sz="3600" b="1" dirty="0">
                <a:latin typeface="Arial"/>
                <a:cs typeface="Arial"/>
              </a:rPr>
              <a:t>pet</a:t>
            </a:r>
            <a:r>
              <a:rPr lang="en-US" sz="3600" dirty="0">
                <a:latin typeface="Arial"/>
                <a:cs typeface="Arial"/>
              </a:rPr>
              <a:t>?</a:t>
            </a:r>
          </a:p>
        </p:txBody>
      </p:sp>
      <p:sp>
        <p:nvSpPr>
          <p:cNvPr id="4" name="TextBox 7">
            <a:extLst>
              <a:ext uri="{FF2B5EF4-FFF2-40B4-BE49-F238E27FC236}">
                <a16:creationId xmlns:a16="http://schemas.microsoft.com/office/drawing/2014/main" id="{6CC778E4-F223-47FC-8136-2B7298428A18}"/>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sp>
        <p:nvSpPr>
          <p:cNvPr id="5" name="Slide Number Placeholder 3">
            <a:extLst>
              <a:ext uri="{FF2B5EF4-FFF2-40B4-BE49-F238E27FC236}">
                <a16:creationId xmlns:a16="http://schemas.microsoft.com/office/drawing/2014/main" id="{7C85C407-3BD6-4E76-BC9C-8566D6A07CA3}"/>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2</a:t>
            </a:fld>
            <a:endParaRPr lang="en-US" dirty="0">
              <a:solidFill>
                <a:schemeClr val="bg1"/>
              </a:solidFill>
            </a:endParaRPr>
          </a:p>
        </p:txBody>
      </p:sp>
      <p:grpSp>
        <p:nvGrpSpPr>
          <p:cNvPr id="3" name="Group 2">
            <a:extLst>
              <a:ext uri="{FF2B5EF4-FFF2-40B4-BE49-F238E27FC236}">
                <a16:creationId xmlns:a16="http://schemas.microsoft.com/office/drawing/2014/main" id="{6EAF20A7-53A3-84AB-6DAD-AB94C426D8B7}"/>
              </a:ext>
              <a:ext uri="{C183D7F6-B498-43B3-948B-1728B52AA6E4}">
                <adec:decorative xmlns:adec="http://schemas.microsoft.com/office/drawing/2017/decorative" val="1"/>
              </a:ext>
            </a:extLst>
          </p:cNvPr>
          <p:cNvGrpSpPr>
            <a:grpSpLocks noGrp="1" noUngrp="1" noRot="1" noMove="1" noResize="1"/>
          </p:cNvGrpSpPr>
          <p:nvPr/>
        </p:nvGrpSpPr>
        <p:grpSpPr>
          <a:xfrm>
            <a:off x="720012" y="288019"/>
            <a:ext cx="7829053" cy="4566900"/>
            <a:chOff x="720012" y="288019"/>
            <a:chExt cx="7829053" cy="4566900"/>
          </a:xfrm>
        </p:grpSpPr>
        <p:pic>
          <p:nvPicPr>
            <p:cNvPr id="17" name="Picture 16">
              <a:extLst>
                <a:ext uri="{FF2B5EF4-FFF2-40B4-BE49-F238E27FC236}">
                  <a16:creationId xmlns:a16="http://schemas.microsoft.com/office/drawing/2014/main" id="{CCCA8784-0AFA-5F33-F972-629E85CD418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3540033" y="2137636"/>
              <a:ext cx="1676163" cy="1676163"/>
            </a:xfrm>
            <a:prstGeom prst="rect">
              <a:avLst/>
            </a:prstGeom>
          </p:spPr>
        </p:pic>
        <p:pic>
          <p:nvPicPr>
            <p:cNvPr id="19" name="Picture 18">
              <a:extLst>
                <a:ext uri="{FF2B5EF4-FFF2-40B4-BE49-F238E27FC236}">
                  <a16:creationId xmlns:a16="http://schemas.microsoft.com/office/drawing/2014/main" id="{46B2EC83-6EAD-197C-7A2F-8ABDB0C4F3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20012" y="1248361"/>
              <a:ext cx="1819812" cy="1912487"/>
            </a:xfrm>
            <a:prstGeom prst="rect">
              <a:avLst/>
            </a:prstGeom>
          </p:spPr>
        </p:pic>
        <p:pic>
          <p:nvPicPr>
            <p:cNvPr id="13" name="Picture 12">
              <a:extLst>
                <a:ext uri="{FF2B5EF4-FFF2-40B4-BE49-F238E27FC236}">
                  <a16:creationId xmlns:a16="http://schemas.microsoft.com/office/drawing/2014/main" id="{9428AA48-536F-64E8-F412-3577AEFB0C2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5747648" y="288019"/>
              <a:ext cx="2801417" cy="2976505"/>
            </a:xfrm>
            <a:prstGeom prst="rect">
              <a:avLst/>
            </a:prstGeom>
          </p:spPr>
        </p:pic>
        <p:pic>
          <p:nvPicPr>
            <p:cNvPr id="21" name="Picture 20">
              <a:extLst>
                <a:ext uri="{FF2B5EF4-FFF2-40B4-BE49-F238E27FC236}">
                  <a16:creationId xmlns:a16="http://schemas.microsoft.com/office/drawing/2014/main" id="{B08282C3-FECC-FEA5-CEB8-66EF97EEDF3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1607872" y="2540806"/>
              <a:ext cx="2314113" cy="2314113"/>
            </a:xfrm>
            <a:prstGeom prst="rect">
              <a:avLst/>
            </a:prstGeom>
          </p:spPr>
        </p:pic>
        <p:pic>
          <p:nvPicPr>
            <p:cNvPr id="15" name="Picture 14">
              <a:extLst>
                <a:ext uri="{FF2B5EF4-FFF2-40B4-BE49-F238E27FC236}">
                  <a16:creationId xmlns:a16="http://schemas.microsoft.com/office/drawing/2014/main" id="{B8DA12C7-383B-1454-2B10-3EA0404334D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4849715" y="2359265"/>
              <a:ext cx="2072342" cy="2256230"/>
            </a:xfrm>
            <a:prstGeom prst="rect">
              <a:avLst/>
            </a:prstGeom>
          </p:spPr>
        </p:pic>
        <p:pic>
          <p:nvPicPr>
            <p:cNvPr id="23" name="Picture 22">
              <a:extLst>
                <a:ext uri="{FF2B5EF4-FFF2-40B4-BE49-F238E27FC236}">
                  <a16:creationId xmlns:a16="http://schemas.microsoft.com/office/drawing/2014/main" id="{A6775D2B-EE5B-984A-2500-B8B9E348239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4655891" y="3511286"/>
              <a:ext cx="347241" cy="343450"/>
            </a:xfrm>
            <a:prstGeom prst="rect">
              <a:avLst/>
            </a:prstGeom>
          </p:spPr>
        </p:pic>
        <p:pic>
          <p:nvPicPr>
            <p:cNvPr id="25" name="Picture 24">
              <a:extLst>
                <a:ext uri="{FF2B5EF4-FFF2-40B4-BE49-F238E27FC236}">
                  <a16:creationId xmlns:a16="http://schemas.microsoft.com/office/drawing/2014/main" id="{550F96B7-8043-CBCE-5D46-F1A3DF2AE1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1238522" y="2952376"/>
              <a:ext cx="738699" cy="730635"/>
            </a:xfrm>
            <a:prstGeom prst="rect">
              <a:avLst/>
            </a:prstGeom>
          </p:spPr>
        </p:pic>
        <p:pic>
          <p:nvPicPr>
            <p:cNvPr id="27" name="Picture 26">
              <a:extLst>
                <a:ext uri="{FF2B5EF4-FFF2-40B4-BE49-F238E27FC236}">
                  <a16:creationId xmlns:a16="http://schemas.microsoft.com/office/drawing/2014/main" id="{B828CDBA-5664-5C37-86A7-267777E639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3343760" y="2673622"/>
              <a:ext cx="450711" cy="478518"/>
            </a:xfrm>
            <a:prstGeom prst="rect">
              <a:avLst/>
            </a:prstGeom>
          </p:spPr>
        </p:pic>
        <p:pic>
          <p:nvPicPr>
            <p:cNvPr id="29" name="Picture 28">
              <a:extLst>
                <a:ext uri="{FF2B5EF4-FFF2-40B4-BE49-F238E27FC236}">
                  <a16:creationId xmlns:a16="http://schemas.microsoft.com/office/drawing/2014/main" id="{49692DF7-2031-3060-D6CA-3ABB22E35B9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2">
              <a:extLst>
                <a:ext uri="{28A0092B-C50C-407E-A947-70E740481C1C}">
                  <a14:useLocalDpi xmlns:a14="http://schemas.microsoft.com/office/drawing/2010/main" val="0"/>
                </a:ext>
              </a:extLst>
            </a:blip>
            <a:stretch>
              <a:fillRect/>
            </a:stretch>
          </p:blipFill>
          <p:spPr>
            <a:xfrm>
              <a:off x="6589349" y="2912881"/>
              <a:ext cx="526532" cy="495934"/>
            </a:xfrm>
            <a:prstGeom prst="rect">
              <a:avLst/>
            </a:prstGeom>
          </p:spPr>
        </p:pic>
      </p:grpSp>
    </p:spTree>
    <p:extLst>
      <p:ext uri="{BB962C8B-B14F-4D97-AF65-F5344CB8AC3E}">
        <p14:creationId xmlns:p14="http://schemas.microsoft.com/office/powerpoint/2010/main" val="994295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A0896B9-0B03-AF03-46B4-212C4DB11E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16362" b="32157"/>
          <a:stretch/>
        </p:blipFill>
        <p:spPr>
          <a:xfrm>
            <a:off x="1" y="2495550"/>
            <a:ext cx="9143999" cy="2647950"/>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653223" y="640783"/>
            <a:ext cx="8062152" cy="1172342"/>
          </a:xfrm>
          <a:noFill/>
        </p:spPr>
        <p:txBody>
          <a:bodyPr wrap="square" numCol="3" spcCol="360000" anchor="t">
            <a:normAutofit/>
          </a:bodyPr>
          <a:lstStyle/>
          <a:p>
            <a:pPr algn="l">
              <a:lnSpc>
                <a:spcPct val="100000"/>
              </a:lnSpc>
              <a:spcBef>
                <a:spcPts val="0"/>
              </a:spcBef>
              <a:spcAft>
                <a:spcPts val="1200"/>
              </a:spcAft>
            </a:pPr>
            <a:r>
              <a:rPr lang="en-US" sz="2000" dirty="0">
                <a:latin typeface="Arial"/>
                <a:cs typeface="Arial"/>
              </a:rPr>
              <a:t>Can anyone define </a:t>
            </a:r>
            <a:r>
              <a:rPr lang="en-US" sz="2000" b="1" dirty="0">
                <a:latin typeface="Arial"/>
                <a:cs typeface="Arial"/>
              </a:rPr>
              <a:t>responsibility</a:t>
            </a:r>
            <a:r>
              <a:rPr lang="en-US" sz="2000" dirty="0">
                <a:latin typeface="Arial"/>
                <a:cs typeface="Arial"/>
              </a:rPr>
              <a:t>?</a:t>
            </a:r>
            <a:br>
              <a:rPr lang="en-US" sz="2000" dirty="0">
                <a:latin typeface="Arial" panose="020B0604020202020204" pitchFamily="34" charset="0"/>
                <a:cs typeface="Arial" panose="020B0604020202020204" pitchFamily="34" charset="0"/>
              </a:rPr>
            </a:br>
            <a:br>
              <a:rPr lang="en-US" sz="2000" dirty="0">
                <a:latin typeface="Arial" panose="020B0604020202020204" pitchFamily="34" charset="0"/>
                <a:cs typeface="Arial" panose="020B0604020202020204" pitchFamily="34" charset="0"/>
              </a:rPr>
            </a:br>
            <a:r>
              <a:rPr lang="en-US" sz="2000" dirty="0">
                <a:latin typeface="Arial"/>
                <a:cs typeface="Arial"/>
              </a:rPr>
              <a:t>What are some of the responsibilities </a:t>
            </a:r>
            <a:r>
              <a:rPr lang="en-US" sz="2000" b="1" dirty="0">
                <a:latin typeface="Arial"/>
                <a:cs typeface="Arial"/>
              </a:rPr>
              <a:t>you have</a:t>
            </a:r>
            <a:r>
              <a:rPr lang="en-US" sz="2000" dirty="0">
                <a:latin typeface="Arial"/>
                <a:cs typeface="Arial"/>
              </a:rPr>
              <a:t> right now?</a:t>
            </a:r>
            <a:br>
              <a:rPr lang="en-US" sz="2000" dirty="0">
                <a:latin typeface="Arial" panose="020B0604020202020204" pitchFamily="34" charset="0"/>
                <a:cs typeface="Arial" panose="020B0604020202020204" pitchFamily="34" charset="0"/>
              </a:rPr>
            </a:br>
            <a:r>
              <a:rPr lang="en-US" sz="2000" dirty="0">
                <a:latin typeface="Arial"/>
                <a:cs typeface="Arial"/>
              </a:rPr>
              <a:t>Can anyone define </a:t>
            </a:r>
            <a:r>
              <a:rPr lang="en-US" sz="2000" b="1" dirty="0">
                <a:latin typeface="Arial"/>
                <a:cs typeface="Arial"/>
              </a:rPr>
              <a:t>commitment</a:t>
            </a:r>
            <a:r>
              <a:rPr lang="en-US" sz="2000" dirty="0">
                <a:latin typeface="Arial"/>
                <a:cs typeface="Arial"/>
              </a:rPr>
              <a:t>?</a:t>
            </a:r>
          </a:p>
        </p:txBody>
      </p:sp>
      <p:sp>
        <p:nvSpPr>
          <p:cNvPr id="7" name="TextBox 7">
            <a:extLst>
              <a:ext uri="{FF2B5EF4-FFF2-40B4-BE49-F238E27FC236}">
                <a16:creationId xmlns:a16="http://schemas.microsoft.com/office/drawing/2014/main" id="{DD61C864-F4D4-40F7-803E-CAF2078BEBA3}"/>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sp>
        <p:nvSpPr>
          <p:cNvPr id="8" name="Slide Number Placeholder 3">
            <a:extLst>
              <a:ext uri="{FF2B5EF4-FFF2-40B4-BE49-F238E27FC236}">
                <a16:creationId xmlns:a16="http://schemas.microsoft.com/office/drawing/2014/main" id="{461320FF-442F-44E6-9A59-F781071D466C}"/>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3</a:t>
            </a:fld>
            <a:endParaRPr lang="en-US" dirty="0">
              <a:solidFill>
                <a:schemeClr val="bg1"/>
              </a:solidFill>
            </a:endParaRPr>
          </a:p>
        </p:txBody>
      </p:sp>
      <p:grpSp>
        <p:nvGrpSpPr>
          <p:cNvPr id="3" name="Group 2">
            <a:extLst>
              <a:ext uri="{FF2B5EF4-FFF2-40B4-BE49-F238E27FC236}">
                <a16:creationId xmlns:a16="http://schemas.microsoft.com/office/drawing/2014/main" id="{8A09829D-187B-CFD0-D4C0-9069A5C3F01F}"/>
              </a:ext>
              <a:ext uri="{C183D7F6-B498-43B3-948B-1728B52AA6E4}">
                <adec:decorative xmlns:adec="http://schemas.microsoft.com/office/drawing/2017/decorative" val="1"/>
              </a:ext>
            </a:extLst>
          </p:cNvPr>
          <p:cNvGrpSpPr>
            <a:grpSpLocks noGrp="1" noUngrp="1" noRot="1" noMove="1" noResize="1"/>
          </p:cNvGrpSpPr>
          <p:nvPr/>
        </p:nvGrpSpPr>
        <p:grpSpPr>
          <a:xfrm>
            <a:off x="706910" y="1906441"/>
            <a:ext cx="7636100" cy="2939669"/>
            <a:chOff x="706910" y="1906441"/>
            <a:chExt cx="7636100" cy="2939669"/>
          </a:xfrm>
        </p:grpSpPr>
        <p:pic>
          <p:nvPicPr>
            <p:cNvPr id="17" name="Picture 16">
              <a:extLst>
                <a:ext uri="{FF2B5EF4-FFF2-40B4-BE49-F238E27FC236}">
                  <a16:creationId xmlns:a16="http://schemas.microsoft.com/office/drawing/2014/main" id="{F545C240-136B-1FF4-4001-605EC7D72E5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6247616" y="1906441"/>
              <a:ext cx="2095394" cy="2617259"/>
            </a:xfrm>
            <a:prstGeom prst="rect">
              <a:avLst/>
            </a:prstGeom>
          </p:spPr>
        </p:pic>
        <p:pic>
          <p:nvPicPr>
            <p:cNvPr id="19" name="Picture 18">
              <a:extLst>
                <a:ext uri="{FF2B5EF4-FFF2-40B4-BE49-F238E27FC236}">
                  <a16:creationId xmlns:a16="http://schemas.microsoft.com/office/drawing/2014/main" id="{31DE5510-84CE-643E-9394-90DCD621B01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06910" y="1941238"/>
              <a:ext cx="2113651" cy="2582462"/>
            </a:xfrm>
            <a:prstGeom prst="rect">
              <a:avLst/>
            </a:prstGeom>
          </p:spPr>
        </p:pic>
        <p:pic>
          <p:nvPicPr>
            <p:cNvPr id="21" name="Picture 20">
              <a:extLst>
                <a:ext uri="{FF2B5EF4-FFF2-40B4-BE49-F238E27FC236}">
                  <a16:creationId xmlns:a16="http://schemas.microsoft.com/office/drawing/2014/main" id="{97C80724-2631-8802-E761-7F4541CE9C9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3397461" y="2035947"/>
              <a:ext cx="2273255" cy="2810163"/>
            </a:xfrm>
            <a:prstGeom prst="rect">
              <a:avLst/>
            </a:prstGeom>
          </p:spPr>
        </p:pic>
      </p:grpSp>
    </p:spTree>
    <p:extLst>
      <p:ext uri="{BB962C8B-B14F-4D97-AF65-F5344CB8AC3E}">
        <p14:creationId xmlns:p14="http://schemas.microsoft.com/office/powerpoint/2010/main" val="556532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1D5A25-1AA2-6F0F-3A00-522F6896890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16177" b="32157"/>
          <a:stretch/>
        </p:blipFill>
        <p:spPr>
          <a:xfrm>
            <a:off x="1" y="2457450"/>
            <a:ext cx="9143999" cy="2686050"/>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4859185" y="717102"/>
            <a:ext cx="2355961" cy="1200329"/>
          </a:xfrm>
        </p:spPr>
        <p:txBody>
          <a:bodyPr vert="horz" wrap="square" numCol="1" spcCol="720000" anchor="t">
            <a:spAutoFit/>
          </a:bodyPr>
          <a:lstStyle/>
          <a:p>
            <a:pPr algn="l"/>
            <a:r>
              <a:rPr lang="en-US" sz="4000" dirty="0">
                <a:latin typeface="Arial" panose="020B0604020202020204" pitchFamily="34" charset="0"/>
                <a:cs typeface="Arial" panose="020B0604020202020204" pitchFamily="34" charset="0"/>
              </a:rPr>
              <a:t>What is a </a:t>
            </a:r>
            <a:r>
              <a:rPr lang="en-US" sz="4000" b="1" dirty="0">
                <a:latin typeface="Arial" panose="020B0604020202020204" pitchFamily="34" charset="0"/>
                <a:cs typeface="Arial" panose="020B0604020202020204" pitchFamily="34" charset="0"/>
              </a:rPr>
              <a:t>need</a:t>
            </a:r>
            <a:r>
              <a:rPr lang="en-US" sz="4000" dirty="0">
                <a:latin typeface="Arial" panose="020B0604020202020204" pitchFamily="34" charset="0"/>
                <a:cs typeface="Arial" panose="020B0604020202020204" pitchFamily="34" charset="0"/>
              </a:rPr>
              <a:t>?</a:t>
            </a:r>
          </a:p>
        </p:txBody>
      </p:sp>
      <p:sp>
        <p:nvSpPr>
          <p:cNvPr id="6" name="TextBox 7">
            <a:extLst>
              <a:ext uri="{FF2B5EF4-FFF2-40B4-BE49-F238E27FC236}">
                <a16:creationId xmlns:a16="http://schemas.microsoft.com/office/drawing/2014/main" id="{D5ED14D3-9D85-4A99-B5A1-5CE2EB9DAB4E}"/>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sp>
        <p:nvSpPr>
          <p:cNvPr id="7" name="Slide Number Placeholder 3">
            <a:extLst>
              <a:ext uri="{FF2B5EF4-FFF2-40B4-BE49-F238E27FC236}">
                <a16:creationId xmlns:a16="http://schemas.microsoft.com/office/drawing/2014/main" id="{45755AE3-19BD-4095-B232-0F9EDCA4A17C}"/>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4</a:t>
            </a:fld>
            <a:endParaRPr lang="en-US" dirty="0">
              <a:solidFill>
                <a:schemeClr val="bg1"/>
              </a:solidFill>
            </a:endParaRPr>
          </a:p>
        </p:txBody>
      </p:sp>
      <p:pic>
        <p:nvPicPr>
          <p:cNvPr id="9" name="Picture 8">
            <a:extLst>
              <a:ext uri="{FF2B5EF4-FFF2-40B4-BE49-F238E27FC236}">
                <a16:creationId xmlns:a16="http://schemas.microsoft.com/office/drawing/2014/main" id="{299B7D50-9504-73E5-2E53-658BD53692F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906942" y="730026"/>
            <a:ext cx="3182457" cy="3929287"/>
          </a:xfrm>
          <a:prstGeom prst="rect">
            <a:avLst/>
          </a:prstGeom>
        </p:spPr>
      </p:pic>
      <p:sp>
        <p:nvSpPr>
          <p:cNvPr id="45" name="TextBox 44">
            <a:extLst>
              <a:ext uri="{FF2B5EF4-FFF2-40B4-BE49-F238E27FC236}">
                <a16:creationId xmlns:a16="http://schemas.microsoft.com/office/drawing/2014/main" id="{C6C4087E-9032-C9F8-A1BC-FD1F1013FBC5}"/>
              </a:ext>
            </a:extLst>
          </p:cNvPr>
          <p:cNvSpPr txBox="1"/>
          <p:nvPr/>
        </p:nvSpPr>
        <p:spPr>
          <a:xfrm>
            <a:off x="4859185" y="3014051"/>
            <a:ext cx="2438401" cy="1323439"/>
          </a:xfrm>
          <a:prstGeom prst="rect">
            <a:avLst/>
          </a:prstGeom>
          <a:noFill/>
        </p:spPr>
        <p:txBody>
          <a:bodyPr wrap="square">
            <a:spAutoFit/>
          </a:bodyPr>
          <a:lstStyle/>
          <a:p>
            <a:r>
              <a:rPr lang="en-US" sz="4000" dirty="0">
                <a:solidFill>
                  <a:schemeClr val="bg1"/>
                </a:solidFill>
                <a:latin typeface="Arial" panose="020B0604020202020204" pitchFamily="34" charset="0"/>
                <a:cs typeface="Arial" panose="020B0604020202020204" pitchFamily="34" charset="0"/>
              </a:rPr>
              <a:t>What is a </a:t>
            </a:r>
            <a:r>
              <a:rPr lang="en-US" sz="4000" b="1" dirty="0">
                <a:solidFill>
                  <a:schemeClr val="bg1"/>
                </a:solidFill>
                <a:latin typeface="Arial" panose="020B0604020202020204" pitchFamily="34" charset="0"/>
                <a:cs typeface="Arial" panose="020B0604020202020204" pitchFamily="34" charset="0"/>
              </a:rPr>
              <a:t>want</a:t>
            </a:r>
            <a:r>
              <a:rPr lang="en-US" sz="4000" dirty="0">
                <a:solidFill>
                  <a:schemeClr val="bg1"/>
                </a:solidFill>
                <a:latin typeface="Arial" panose="020B0604020202020204" pitchFamily="34" charset="0"/>
                <a:cs typeface="Arial" panose="020B0604020202020204" pitchFamily="34" charset="0"/>
              </a:rPr>
              <a:t>?</a:t>
            </a:r>
            <a:endParaRPr lang="en-CA" sz="4000" dirty="0">
              <a:solidFill>
                <a:schemeClr val="bg1"/>
              </a:solidFill>
            </a:endParaRPr>
          </a:p>
        </p:txBody>
      </p:sp>
      <p:grpSp>
        <p:nvGrpSpPr>
          <p:cNvPr id="3" name="Group 2">
            <a:extLst>
              <a:ext uri="{FF2B5EF4-FFF2-40B4-BE49-F238E27FC236}">
                <a16:creationId xmlns:a16="http://schemas.microsoft.com/office/drawing/2014/main" id="{23828338-B3CA-4F49-89FA-F31AF881CD4B}"/>
              </a:ext>
              <a:ext uri="{C183D7F6-B498-43B3-948B-1728B52AA6E4}">
                <adec:decorative xmlns:adec="http://schemas.microsoft.com/office/drawing/2017/decorative" val="1"/>
              </a:ext>
            </a:extLst>
          </p:cNvPr>
          <p:cNvGrpSpPr>
            <a:grpSpLocks noGrp="1" noUngrp="1" noRot="1" noMove="1" noResize="1"/>
          </p:cNvGrpSpPr>
          <p:nvPr/>
        </p:nvGrpSpPr>
        <p:grpSpPr>
          <a:xfrm>
            <a:off x="7412642" y="1873163"/>
            <a:ext cx="1111100" cy="934700"/>
            <a:chOff x="7412642" y="1873163"/>
            <a:chExt cx="1111100" cy="934700"/>
          </a:xfrm>
        </p:grpSpPr>
        <p:pic>
          <p:nvPicPr>
            <p:cNvPr id="49" name="Picture 48">
              <a:extLst>
                <a:ext uri="{FF2B5EF4-FFF2-40B4-BE49-F238E27FC236}">
                  <a16:creationId xmlns:a16="http://schemas.microsoft.com/office/drawing/2014/main" id="{B9DFE254-FC71-D701-1B5E-6F0808EF40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flipH="1">
              <a:off x="8067372" y="1873163"/>
              <a:ext cx="456370" cy="451770"/>
            </a:xfrm>
            <a:prstGeom prst="rect">
              <a:avLst/>
            </a:prstGeom>
          </p:spPr>
        </p:pic>
        <p:pic>
          <p:nvPicPr>
            <p:cNvPr id="51" name="Picture 50">
              <a:extLst>
                <a:ext uri="{FF2B5EF4-FFF2-40B4-BE49-F238E27FC236}">
                  <a16:creationId xmlns:a16="http://schemas.microsoft.com/office/drawing/2014/main" id="{AD9B8C1B-F980-4C94-98A9-BE3331FA538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7412642" y="2085588"/>
              <a:ext cx="766837" cy="722275"/>
            </a:xfrm>
            <a:prstGeom prst="rect">
              <a:avLst/>
            </a:prstGeom>
          </p:spPr>
        </p:pic>
      </p:grpSp>
    </p:spTree>
    <p:extLst>
      <p:ext uri="{BB962C8B-B14F-4D97-AF65-F5344CB8AC3E}">
        <p14:creationId xmlns:p14="http://schemas.microsoft.com/office/powerpoint/2010/main" val="1765827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42F93B-F481-8889-120B-AD0C386E192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19446" b="36542"/>
          <a:stretch/>
        </p:blipFill>
        <p:spPr>
          <a:xfrm>
            <a:off x="1" y="2952750"/>
            <a:ext cx="9143999" cy="2190749"/>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627300" y="483386"/>
            <a:ext cx="5568226" cy="1865126"/>
          </a:xfrm>
        </p:spPr>
        <p:txBody>
          <a:bodyPr wrap="square" numCol="2" spcCol="720000" anchor="t">
            <a:spAutoFit/>
          </a:bodyPr>
          <a:lstStyle/>
          <a:p>
            <a:pPr algn="l"/>
            <a:r>
              <a:rPr lang="en-US" sz="3200" dirty="0">
                <a:latin typeface="Arial" panose="020B0604020202020204" pitchFamily="34" charset="0"/>
                <a:cs typeface="Arial" panose="020B0604020202020204" pitchFamily="34" charset="0"/>
              </a:rPr>
              <a:t>What are some needs of </a:t>
            </a:r>
            <a:r>
              <a:rPr lang="en-US" sz="3200" b="1" dirty="0">
                <a:latin typeface="Arial" panose="020B0604020202020204" pitchFamily="34" charset="0"/>
                <a:cs typeface="Arial" panose="020B0604020202020204" pitchFamily="34" charset="0"/>
              </a:rPr>
              <a:t>humans</a:t>
            </a:r>
            <a:r>
              <a:rPr lang="en-US" sz="3200" dirty="0">
                <a:latin typeface="Arial" panose="020B0604020202020204" pitchFamily="34" charset="0"/>
                <a:cs typeface="Arial" panose="020B0604020202020204" pitchFamily="34" charset="0"/>
              </a:rPr>
              <a:t>?</a:t>
            </a:r>
            <a:br>
              <a:rPr lang="en-US" sz="3200" dirty="0">
                <a:latin typeface="Arial" panose="020B0604020202020204" pitchFamily="34" charset="0"/>
                <a:cs typeface="Arial" panose="020B0604020202020204" pitchFamily="34" charset="0"/>
              </a:rPr>
            </a:br>
            <a:br>
              <a:rPr lang="en-US" sz="3200" dirty="0">
                <a:latin typeface="Arial" panose="020B0604020202020204" pitchFamily="34" charset="0"/>
                <a:cs typeface="Arial" panose="020B0604020202020204" pitchFamily="34" charset="0"/>
              </a:rPr>
            </a:br>
            <a:r>
              <a:rPr lang="en-US" sz="3200" dirty="0">
                <a:latin typeface="Arial" panose="020B0604020202020204" pitchFamily="34" charset="0"/>
                <a:cs typeface="Arial" panose="020B0604020202020204" pitchFamily="34" charset="0"/>
              </a:rPr>
              <a:t>What are some needs of </a:t>
            </a:r>
            <a:r>
              <a:rPr lang="en-US" sz="3200" b="1" dirty="0">
                <a:latin typeface="Arial" panose="020B0604020202020204" pitchFamily="34" charset="0"/>
                <a:cs typeface="Arial" panose="020B0604020202020204" pitchFamily="34" charset="0"/>
              </a:rPr>
              <a:t>pets</a:t>
            </a:r>
            <a:r>
              <a:rPr lang="en-US" sz="3200" dirty="0">
                <a:latin typeface="Arial" panose="020B0604020202020204" pitchFamily="34" charset="0"/>
                <a:cs typeface="Arial" panose="020B0604020202020204" pitchFamily="34" charset="0"/>
              </a:rPr>
              <a:t>?</a:t>
            </a:r>
            <a:br>
              <a:rPr lang="en-US" sz="3200" dirty="0">
                <a:latin typeface="Arial" panose="020B0604020202020204" pitchFamily="34" charset="0"/>
                <a:cs typeface="Arial" panose="020B0604020202020204" pitchFamily="34" charset="0"/>
              </a:rPr>
            </a:br>
            <a:endParaRPr lang="en-US" sz="3200" dirty="0">
              <a:latin typeface="Arial" panose="020B0604020202020204" pitchFamily="34" charset="0"/>
              <a:cs typeface="Arial" panose="020B0604020202020204" pitchFamily="34" charset="0"/>
            </a:endParaRPr>
          </a:p>
        </p:txBody>
      </p:sp>
      <p:sp>
        <p:nvSpPr>
          <p:cNvPr id="6" name="TextBox 7">
            <a:extLst>
              <a:ext uri="{FF2B5EF4-FFF2-40B4-BE49-F238E27FC236}">
                <a16:creationId xmlns:a16="http://schemas.microsoft.com/office/drawing/2014/main" id="{82BB7EEE-47DA-46A8-B9A8-544A4B2EF986}"/>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sp>
        <p:nvSpPr>
          <p:cNvPr id="7" name="Slide Number Placeholder 3">
            <a:extLst>
              <a:ext uri="{FF2B5EF4-FFF2-40B4-BE49-F238E27FC236}">
                <a16:creationId xmlns:a16="http://schemas.microsoft.com/office/drawing/2014/main" id="{68FB113A-E663-44C7-B3B4-708041D22B33}"/>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5</a:t>
            </a:fld>
            <a:endParaRPr lang="en-US" dirty="0">
              <a:solidFill>
                <a:schemeClr val="bg1"/>
              </a:solidFill>
            </a:endParaRPr>
          </a:p>
        </p:txBody>
      </p:sp>
      <p:grpSp>
        <p:nvGrpSpPr>
          <p:cNvPr id="11" name="Group 10">
            <a:extLst>
              <a:ext uri="{FF2B5EF4-FFF2-40B4-BE49-F238E27FC236}">
                <a16:creationId xmlns:a16="http://schemas.microsoft.com/office/drawing/2014/main" id="{D09E9AF5-FE5C-A017-8C39-BC812B3694C3}"/>
              </a:ext>
              <a:ext uri="{C183D7F6-B498-43B3-948B-1728B52AA6E4}">
                <adec:decorative xmlns:adec="http://schemas.microsoft.com/office/drawing/2017/decorative" val="1"/>
              </a:ext>
            </a:extLst>
          </p:cNvPr>
          <p:cNvGrpSpPr>
            <a:grpSpLocks noGrp="1" noUngrp="1" noRot="1" noMove="1" noResize="1"/>
          </p:cNvGrpSpPr>
          <p:nvPr/>
        </p:nvGrpSpPr>
        <p:grpSpPr>
          <a:xfrm>
            <a:off x="4881346" y="1037682"/>
            <a:ext cx="4054435" cy="3817237"/>
            <a:chOff x="4881346" y="1037682"/>
            <a:chExt cx="4054435" cy="3817237"/>
          </a:xfrm>
        </p:grpSpPr>
        <p:pic>
          <p:nvPicPr>
            <p:cNvPr id="10" name="Picture 9">
              <a:extLst>
                <a:ext uri="{FF2B5EF4-FFF2-40B4-BE49-F238E27FC236}">
                  <a16:creationId xmlns:a16="http://schemas.microsoft.com/office/drawing/2014/main" id="{5C47A3E6-07DF-9FFD-D19F-1B6BDB4B06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rot="16200000">
              <a:off x="4844332" y="2136067"/>
              <a:ext cx="1586323" cy="1512295"/>
            </a:xfrm>
            <a:prstGeom prst="rect">
              <a:avLst/>
            </a:prstGeom>
          </p:spPr>
        </p:pic>
        <p:pic>
          <p:nvPicPr>
            <p:cNvPr id="21" name="Picture 20">
              <a:extLst>
                <a:ext uri="{FF2B5EF4-FFF2-40B4-BE49-F238E27FC236}">
                  <a16:creationId xmlns:a16="http://schemas.microsoft.com/office/drawing/2014/main" id="{53109D8F-3725-DE47-C06E-48229BBCBC3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6195525" y="1037682"/>
              <a:ext cx="2740256" cy="2911522"/>
            </a:xfrm>
            <a:prstGeom prst="rect">
              <a:avLst/>
            </a:prstGeom>
          </p:spPr>
        </p:pic>
        <p:pic>
          <p:nvPicPr>
            <p:cNvPr id="23" name="Picture 22">
              <a:extLst>
                <a:ext uri="{FF2B5EF4-FFF2-40B4-BE49-F238E27FC236}">
                  <a16:creationId xmlns:a16="http://schemas.microsoft.com/office/drawing/2014/main" id="{CE4130D7-AFF6-9BD5-D283-5708C8A0D36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5870352" y="3023575"/>
              <a:ext cx="1695301" cy="1831344"/>
            </a:xfrm>
            <a:prstGeom prst="rect">
              <a:avLst/>
            </a:prstGeom>
          </p:spPr>
        </p:pic>
        <p:pic>
          <p:nvPicPr>
            <p:cNvPr id="27" name="Picture 26">
              <a:extLst>
                <a:ext uri="{FF2B5EF4-FFF2-40B4-BE49-F238E27FC236}">
                  <a16:creationId xmlns:a16="http://schemas.microsoft.com/office/drawing/2014/main" id="{6E8ECBE1-EEAA-D03F-7BCE-6D6478226BC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7361288" y="3634753"/>
              <a:ext cx="545810" cy="579485"/>
            </a:xfrm>
            <a:prstGeom prst="rect">
              <a:avLst/>
            </a:prstGeom>
          </p:spPr>
        </p:pic>
        <p:pic>
          <p:nvPicPr>
            <p:cNvPr id="29" name="Picture 28">
              <a:extLst>
                <a:ext uri="{FF2B5EF4-FFF2-40B4-BE49-F238E27FC236}">
                  <a16:creationId xmlns:a16="http://schemas.microsoft.com/office/drawing/2014/main" id="{45231D29-A40C-0E39-FEAB-22FA8E4CF50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5897324" y="3435879"/>
              <a:ext cx="270485" cy="267532"/>
            </a:xfrm>
            <a:prstGeom prst="rect">
              <a:avLst/>
            </a:prstGeom>
          </p:spPr>
        </p:pic>
      </p:grpSp>
      <p:grpSp>
        <p:nvGrpSpPr>
          <p:cNvPr id="5" name="Group 4">
            <a:extLst>
              <a:ext uri="{FF2B5EF4-FFF2-40B4-BE49-F238E27FC236}">
                <a16:creationId xmlns:a16="http://schemas.microsoft.com/office/drawing/2014/main" id="{1905D691-1BC9-6D89-81C5-BF2183B8E953}"/>
              </a:ext>
              <a:ext uri="{C183D7F6-B498-43B3-948B-1728B52AA6E4}">
                <adec:decorative xmlns:adec="http://schemas.microsoft.com/office/drawing/2017/decorative" val="1"/>
              </a:ext>
            </a:extLst>
          </p:cNvPr>
          <p:cNvGrpSpPr>
            <a:grpSpLocks noGrp="1" noUngrp="1" noRot="1" noMove="1" noResize="1"/>
          </p:cNvGrpSpPr>
          <p:nvPr/>
        </p:nvGrpSpPr>
        <p:grpSpPr>
          <a:xfrm>
            <a:off x="883463" y="2190247"/>
            <a:ext cx="3263095" cy="2495395"/>
            <a:chOff x="883463" y="2190247"/>
            <a:chExt cx="3263095" cy="2495395"/>
          </a:xfrm>
        </p:grpSpPr>
        <p:pic>
          <p:nvPicPr>
            <p:cNvPr id="9" name="Picture 8">
              <a:extLst>
                <a:ext uri="{FF2B5EF4-FFF2-40B4-BE49-F238E27FC236}">
                  <a16:creationId xmlns:a16="http://schemas.microsoft.com/office/drawing/2014/main" id="{F008EFC8-25AA-CA45-BBA5-115E9A64545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1566558" y="2190247"/>
              <a:ext cx="1554376" cy="1913259"/>
            </a:xfrm>
            <a:prstGeom prst="rect">
              <a:avLst/>
            </a:prstGeom>
          </p:spPr>
        </p:pic>
        <p:pic>
          <p:nvPicPr>
            <p:cNvPr id="17" name="Picture 16">
              <a:extLst>
                <a:ext uri="{FF2B5EF4-FFF2-40B4-BE49-F238E27FC236}">
                  <a16:creationId xmlns:a16="http://schemas.microsoft.com/office/drawing/2014/main" id="{55C23DB0-7091-A15E-9653-6480E61FC0E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2568102" y="2714066"/>
              <a:ext cx="1578456" cy="1971576"/>
            </a:xfrm>
            <a:prstGeom prst="rect">
              <a:avLst/>
            </a:prstGeom>
          </p:spPr>
        </p:pic>
        <p:pic>
          <p:nvPicPr>
            <p:cNvPr id="19" name="Picture 18">
              <a:extLst>
                <a:ext uri="{FF2B5EF4-FFF2-40B4-BE49-F238E27FC236}">
                  <a16:creationId xmlns:a16="http://schemas.microsoft.com/office/drawing/2014/main" id="{571B6270-DC98-5A0B-E397-C43DBA43C6A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883463" y="2892215"/>
              <a:ext cx="1366188" cy="1688860"/>
            </a:xfrm>
            <a:prstGeom prst="rect">
              <a:avLst/>
            </a:prstGeom>
          </p:spPr>
        </p:pic>
        <p:pic>
          <p:nvPicPr>
            <p:cNvPr id="31" name="Picture 30">
              <a:extLst>
                <a:ext uri="{FF2B5EF4-FFF2-40B4-BE49-F238E27FC236}">
                  <a16:creationId xmlns:a16="http://schemas.microsoft.com/office/drawing/2014/main" id="{1563BD62-DBEE-027A-EE89-A43AE5BE01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2">
              <a:extLst>
                <a:ext uri="{28A0092B-C50C-407E-A947-70E740481C1C}">
                  <a14:useLocalDpi xmlns:a14="http://schemas.microsoft.com/office/drawing/2010/main" val="0"/>
                </a:ext>
              </a:extLst>
            </a:blip>
            <a:stretch>
              <a:fillRect/>
            </a:stretch>
          </p:blipFill>
          <p:spPr>
            <a:xfrm>
              <a:off x="2145661" y="3912324"/>
              <a:ext cx="392401" cy="369598"/>
            </a:xfrm>
            <a:prstGeom prst="rect">
              <a:avLst/>
            </a:prstGeom>
          </p:spPr>
        </p:pic>
      </p:grpSp>
    </p:spTree>
    <p:extLst>
      <p:ext uri="{BB962C8B-B14F-4D97-AF65-F5344CB8AC3E}">
        <p14:creationId xmlns:p14="http://schemas.microsoft.com/office/powerpoint/2010/main" val="3217407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312F10E-395F-A1F1-12F5-99F435EE643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25511" b="10715"/>
          <a:stretch/>
        </p:blipFill>
        <p:spPr>
          <a:xfrm>
            <a:off x="1" y="1866483"/>
            <a:ext cx="9143999" cy="3280246"/>
          </a:xfrm>
          <a:prstGeom prst="rect">
            <a:avLst/>
          </a:prstGeom>
        </p:spPr>
      </p:pic>
      <p:sp>
        <p:nvSpPr>
          <p:cNvPr id="4" name="TextBox 7">
            <a:extLst>
              <a:ext uri="{FF2B5EF4-FFF2-40B4-BE49-F238E27FC236}">
                <a16:creationId xmlns:a16="http://schemas.microsoft.com/office/drawing/2014/main" id="{1EE0C902-CD9D-4AD7-A32E-9F56EAE5A1E3}"/>
              </a:ext>
              <a:ext uri="{C183D7F6-B498-43B3-948B-1728B52AA6E4}">
                <adec:decorative xmlns:adec="http://schemas.microsoft.com/office/drawing/2017/decorative" val="1"/>
              </a:ext>
            </a:extLst>
          </p:cNvPr>
          <p:cNvSpPr txBox="1"/>
          <p:nvPr/>
        </p:nvSpPr>
        <p:spPr>
          <a:xfrm>
            <a:off x="7115881" y="4846110"/>
            <a:ext cx="20281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5" name="Slide Number Placeholder 3">
            <a:extLst>
              <a:ext uri="{FF2B5EF4-FFF2-40B4-BE49-F238E27FC236}">
                <a16:creationId xmlns:a16="http://schemas.microsoft.com/office/drawing/2014/main" id="{43B90455-8080-4FCF-BB15-322B24BB8820}"/>
              </a:ext>
            </a:extLst>
          </p:cNvPr>
          <p:cNvSpPr>
            <a:spLocks noGrp="1"/>
          </p:cNvSpPr>
          <p:nvPr>
            <p:ph type="sldNum" sz="quarter" idx="12"/>
          </p:nvPr>
        </p:nvSpPr>
        <p:spPr>
          <a:xfrm>
            <a:off x="6880805" y="4626521"/>
            <a:ext cx="2057400" cy="273844"/>
          </a:xfrm>
        </p:spPr>
        <p:txBody>
          <a:bodyPr/>
          <a:lstStyle/>
          <a:p>
            <a:fld id="{C46176A1-C3B5-4D73-9900-3329469C287D}" type="slidenum">
              <a:rPr lang="en-US" smtClean="0">
                <a:solidFill>
                  <a:schemeClr val="bg1"/>
                </a:solidFill>
              </a:rPr>
              <a:t>6</a:t>
            </a:fld>
            <a:endParaRPr lang="en-US" dirty="0">
              <a:solidFill>
                <a:schemeClr val="bg1"/>
              </a:solidFill>
            </a:endParaRPr>
          </a:p>
        </p:txBody>
      </p:sp>
      <p:sp>
        <p:nvSpPr>
          <p:cNvPr id="7" name="Title 1">
            <a:extLst>
              <a:ext uri="{FF2B5EF4-FFF2-40B4-BE49-F238E27FC236}">
                <a16:creationId xmlns:a16="http://schemas.microsoft.com/office/drawing/2014/main" id="{4E4EB547-11F2-934D-7256-C29AC93DEEFF}"/>
              </a:ext>
            </a:extLst>
          </p:cNvPr>
          <p:cNvSpPr txBox="1">
            <a:spLocks/>
          </p:cNvSpPr>
          <p:nvPr/>
        </p:nvSpPr>
        <p:spPr>
          <a:xfrm>
            <a:off x="664060" y="470903"/>
            <a:ext cx="4730925" cy="1039363"/>
          </a:xfrm>
          <a:prstGeom prst="rect">
            <a:avLst/>
          </a:prstGeom>
        </p:spPr>
        <p:txBody>
          <a:bodyPr vert="horz" lIns="91440" tIns="45720" rIns="91440" bIns="45720" rtlCol="0" anchor="t">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lgn="l"/>
            <a:r>
              <a:rPr lang="en-US" sz="2400" dirty="0">
                <a:latin typeface="Arial"/>
                <a:cs typeface="Arial"/>
              </a:rPr>
              <a:t>Activity</a:t>
            </a:r>
            <a:endParaRPr lang="en-US" sz="4000">
              <a:latin typeface="Arial"/>
              <a:cs typeface="Arial"/>
            </a:endParaRPr>
          </a:p>
          <a:p>
            <a:pPr algn="l"/>
            <a:r>
              <a:rPr lang="en-US" sz="4000" b="1" dirty="0">
                <a:latin typeface="Arial"/>
                <a:cs typeface="Arial"/>
              </a:rPr>
              <a:t>Pet shop</a:t>
            </a:r>
          </a:p>
        </p:txBody>
      </p:sp>
      <p:sp>
        <p:nvSpPr>
          <p:cNvPr id="9" name="TextBox 7">
            <a:extLst>
              <a:ext uri="{FF2B5EF4-FFF2-40B4-BE49-F238E27FC236}">
                <a16:creationId xmlns:a16="http://schemas.microsoft.com/office/drawing/2014/main" id="{F9D71028-320B-74BF-D9C3-28666E8FD2A4}"/>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grpSp>
        <p:nvGrpSpPr>
          <p:cNvPr id="33" name="Group 32">
            <a:extLst>
              <a:ext uri="{FF2B5EF4-FFF2-40B4-BE49-F238E27FC236}">
                <a16:creationId xmlns:a16="http://schemas.microsoft.com/office/drawing/2014/main" id="{7ED369FB-C04C-35E5-AFDF-50A333CF12D3}"/>
              </a:ext>
              <a:ext uri="{C183D7F6-B498-43B3-948B-1728B52AA6E4}">
                <adec:decorative xmlns:adec="http://schemas.microsoft.com/office/drawing/2017/decorative" val="1"/>
              </a:ext>
            </a:extLst>
          </p:cNvPr>
          <p:cNvGrpSpPr>
            <a:grpSpLocks/>
          </p:cNvGrpSpPr>
          <p:nvPr/>
        </p:nvGrpSpPr>
        <p:grpSpPr>
          <a:xfrm>
            <a:off x="743673" y="264238"/>
            <a:ext cx="7731295" cy="4179920"/>
            <a:chOff x="743673" y="264238"/>
            <a:chExt cx="7731295" cy="4179920"/>
          </a:xfrm>
        </p:grpSpPr>
        <p:grpSp>
          <p:nvGrpSpPr>
            <p:cNvPr id="32" name="Group 31">
              <a:extLst>
                <a:ext uri="{FF2B5EF4-FFF2-40B4-BE49-F238E27FC236}">
                  <a16:creationId xmlns:a16="http://schemas.microsoft.com/office/drawing/2014/main" id="{90928098-E9D7-4872-CC9F-79020135AE01}"/>
                </a:ext>
                <a:ext uri="{C183D7F6-B498-43B3-948B-1728B52AA6E4}">
                  <adec:decorative xmlns:adec="http://schemas.microsoft.com/office/drawing/2017/decorative" val="1"/>
                </a:ext>
              </a:extLst>
            </p:cNvPr>
            <p:cNvGrpSpPr>
              <a:grpSpLocks/>
            </p:cNvGrpSpPr>
            <p:nvPr/>
          </p:nvGrpSpPr>
          <p:grpSpPr>
            <a:xfrm>
              <a:off x="3905100" y="264238"/>
              <a:ext cx="4413105" cy="1427606"/>
              <a:chOff x="3905100" y="264238"/>
              <a:chExt cx="4413105" cy="1427606"/>
            </a:xfrm>
          </p:grpSpPr>
          <p:pic>
            <p:nvPicPr>
              <p:cNvPr id="13" name="Picture 12">
                <a:extLst>
                  <a:ext uri="{FF2B5EF4-FFF2-40B4-BE49-F238E27FC236}">
                    <a16:creationId xmlns:a16="http://schemas.microsoft.com/office/drawing/2014/main" id="{DA2BDC43-5700-1965-3996-C05E7B0F18C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9824" y="293630"/>
                <a:ext cx="1358381" cy="1358381"/>
              </a:xfrm>
              <a:prstGeom prst="rect">
                <a:avLst/>
              </a:prstGeom>
            </p:spPr>
          </p:pic>
          <p:pic>
            <p:nvPicPr>
              <p:cNvPr id="14" name="Picture 13">
                <a:extLst>
                  <a:ext uri="{FF2B5EF4-FFF2-40B4-BE49-F238E27FC236}">
                    <a16:creationId xmlns:a16="http://schemas.microsoft.com/office/drawing/2014/main" id="{2F563FA4-6B40-C3F6-9CFD-9B9D51122733}"/>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5100" y="274681"/>
                <a:ext cx="1301662" cy="1417163"/>
              </a:xfrm>
              <a:prstGeom prst="rect">
                <a:avLst/>
              </a:prstGeom>
            </p:spPr>
          </p:pic>
          <p:pic>
            <p:nvPicPr>
              <p:cNvPr id="20" name="Picture 19">
                <a:extLst>
                  <a:ext uri="{FF2B5EF4-FFF2-40B4-BE49-F238E27FC236}">
                    <a16:creationId xmlns:a16="http://schemas.microsoft.com/office/drawing/2014/main" id="{A56A05E4-7E45-84DF-8D26-E7AAED6E4FB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6392" y="264238"/>
                <a:ext cx="1333801" cy="1417163"/>
              </a:xfrm>
              <a:prstGeom prst="rect">
                <a:avLst/>
              </a:prstGeom>
            </p:spPr>
          </p:pic>
          <p:pic>
            <p:nvPicPr>
              <p:cNvPr id="17" name="Picture 16">
                <a:extLst>
                  <a:ext uri="{FF2B5EF4-FFF2-40B4-BE49-F238E27FC236}">
                    <a16:creationId xmlns:a16="http://schemas.microsoft.com/office/drawing/2014/main" id="{7C1374E9-C399-0FF9-259B-952D018C9C07}"/>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40886" y="1110591"/>
                <a:ext cx="450711" cy="478518"/>
              </a:xfrm>
              <a:prstGeom prst="rect">
                <a:avLst/>
              </a:prstGeom>
            </p:spPr>
          </p:pic>
          <p:pic>
            <p:nvPicPr>
              <p:cNvPr id="29" name="Picture 28">
                <a:extLst>
                  <a:ext uri="{FF2B5EF4-FFF2-40B4-BE49-F238E27FC236}">
                    <a16:creationId xmlns:a16="http://schemas.microsoft.com/office/drawing/2014/main" id="{92012A7E-5A44-5F91-4396-D0A6A890ECD5}"/>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16956" y="408147"/>
                <a:ext cx="485733" cy="484670"/>
              </a:xfrm>
              <a:prstGeom prst="rect">
                <a:avLst/>
              </a:prstGeom>
            </p:spPr>
          </p:pic>
        </p:grpSp>
        <p:grpSp>
          <p:nvGrpSpPr>
            <p:cNvPr id="31" name="Group 30">
              <a:extLst>
                <a:ext uri="{FF2B5EF4-FFF2-40B4-BE49-F238E27FC236}">
                  <a16:creationId xmlns:a16="http://schemas.microsoft.com/office/drawing/2014/main" id="{AD2CCBEA-BB6F-EBA7-DFA2-382146BA0BAB}"/>
                </a:ext>
                <a:ext uri="{C183D7F6-B498-43B3-948B-1728B52AA6E4}">
                  <adec:decorative xmlns:adec="http://schemas.microsoft.com/office/drawing/2017/decorative" val="1"/>
                </a:ext>
              </a:extLst>
            </p:cNvPr>
            <p:cNvGrpSpPr>
              <a:grpSpLocks/>
            </p:cNvGrpSpPr>
            <p:nvPr/>
          </p:nvGrpSpPr>
          <p:grpSpPr>
            <a:xfrm>
              <a:off x="743673" y="2515171"/>
              <a:ext cx="7731295" cy="1928987"/>
              <a:chOff x="743673" y="2515171"/>
              <a:chExt cx="7731295" cy="1928987"/>
            </a:xfrm>
          </p:grpSpPr>
          <p:pic>
            <p:nvPicPr>
              <p:cNvPr id="12" name="Picture 11">
                <a:extLst>
                  <a:ext uri="{FF2B5EF4-FFF2-40B4-BE49-F238E27FC236}">
                    <a16:creationId xmlns:a16="http://schemas.microsoft.com/office/drawing/2014/main" id="{444C4983-A76E-D06D-564E-8C80816E8A82}"/>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3745" y="2543229"/>
                <a:ext cx="1736745" cy="1845291"/>
              </a:xfrm>
              <a:prstGeom prst="rect">
                <a:avLst/>
              </a:prstGeom>
            </p:spPr>
          </p:pic>
          <p:pic>
            <p:nvPicPr>
              <p:cNvPr id="11" name="Picture 10">
                <a:extLst>
                  <a:ext uri="{FF2B5EF4-FFF2-40B4-BE49-F238E27FC236}">
                    <a16:creationId xmlns:a16="http://schemas.microsoft.com/office/drawing/2014/main" id="{A89B3B0E-A2F2-255E-CB7A-7DD5AAFD13E5}"/>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41653" y="2566394"/>
                <a:ext cx="1739957" cy="1828566"/>
              </a:xfrm>
              <a:prstGeom prst="rect">
                <a:avLst/>
              </a:prstGeom>
            </p:spPr>
          </p:pic>
          <p:pic>
            <p:nvPicPr>
              <p:cNvPr id="22" name="Picture 21">
                <a:extLst>
                  <a:ext uri="{FF2B5EF4-FFF2-40B4-BE49-F238E27FC236}">
                    <a16:creationId xmlns:a16="http://schemas.microsoft.com/office/drawing/2014/main" id="{902D8FA0-F29F-6EB0-3569-C2E283921C99}"/>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686695" y="2619769"/>
                <a:ext cx="1768752" cy="1768751"/>
              </a:xfrm>
              <a:prstGeom prst="rect">
                <a:avLst/>
              </a:prstGeom>
            </p:spPr>
          </p:pic>
          <p:pic>
            <p:nvPicPr>
              <p:cNvPr id="26" name="Picture 25">
                <a:extLst>
                  <a:ext uri="{FF2B5EF4-FFF2-40B4-BE49-F238E27FC236}">
                    <a16:creationId xmlns:a16="http://schemas.microsoft.com/office/drawing/2014/main" id="{1A99E6CA-28BD-9CA3-4445-11F46F24E0E1}"/>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567816" y="2515171"/>
                <a:ext cx="1750389" cy="1890853"/>
              </a:xfrm>
              <a:prstGeom prst="rect">
                <a:avLst/>
              </a:prstGeom>
            </p:spPr>
          </p:pic>
          <p:pic>
            <p:nvPicPr>
              <p:cNvPr id="15" name="Picture 14">
                <a:extLst>
                  <a:ext uri="{FF2B5EF4-FFF2-40B4-BE49-F238E27FC236}">
                    <a16:creationId xmlns:a16="http://schemas.microsoft.com/office/drawing/2014/main" id="{C9017E50-6EC8-D43A-4B67-FA07650516F1}"/>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31479" y="2543229"/>
                <a:ext cx="347241" cy="343450"/>
              </a:xfrm>
              <a:prstGeom prst="rect">
                <a:avLst/>
              </a:prstGeom>
            </p:spPr>
          </p:pic>
          <p:pic>
            <p:nvPicPr>
              <p:cNvPr id="16" name="Picture 15">
                <a:extLst>
                  <a:ext uri="{FF2B5EF4-FFF2-40B4-BE49-F238E27FC236}">
                    <a16:creationId xmlns:a16="http://schemas.microsoft.com/office/drawing/2014/main" id="{DDBC2F5D-A732-A064-5569-29D6E994EC50}"/>
                  </a:ext>
                  <a:ext uri="{C183D7F6-B498-43B3-948B-1728B52AA6E4}">
                    <adec:decorative xmlns:adec="http://schemas.microsoft.com/office/drawing/2017/decorative" val="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912329" y="3887914"/>
                <a:ext cx="562384" cy="556244"/>
              </a:xfrm>
              <a:prstGeom prst="rect">
                <a:avLst/>
              </a:prstGeom>
            </p:spPr>
          </p:pic>
          <p:pic>
            <p:nvPicPr>
              <p:cNvPr id="18" name="Picture 17">
                <a:extLst>
                  <a:ext uri="{FF2B5EF4-FFF2-40B4-BE49-F238E27FC236}">
                    <a16:creationId xmlns:a16="http://schemas.microsoft.com/office/drawing/2014/main" id="{8CDF1B93-1FC6-B437-BAE5-333F042D9DB7}"/>
                  </a:ext>
                  <a:ext uri="{C183D7F6-B498-43B3-948B-1728B52AA6E4}">
                    <adec:decorative xmlns:adec="http://schemas.microsoft.com/office/drawing/2017/decorative" val="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43673" y="2566394"/>
                <a:ext cx="526532" cy="495934"/>
              </a:xfrm>
              <a:prstGeom prst="rect">
                <a:avLst/>
              </a:prstGeom>
            </p:spPr>
          </p:pic>
          <p:pic>
            <p:nvPicPr>
              <p:cNvPr id="30" name="Picture 29">
                <a:extLst>
                  <a:ext uri="{FF2B5EF4-FFF2-40B4-BE49-F238E27FC236}">
                    <a16:creationId xmlns:a16="http://schemas.microsoft.com/office/drawing/2014/main" id="{2B68B587-EC66-F3DA-F86B-FC502BFD6D1A}"/>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127727" y="3544464"/>
                <a:ext cx="347241" cy="343450"/>
              </a:xfrm>
              <a:prstGeom prst="rect">
                <a:avLst/>
              </a:prstGeom>
            </p:spPr>
          </p:pic>
        </p:grpSp>
      </p:grpSp>
    </p:spTree>
    <p:extLst>
      <p:ext uri="{BB962C8B-B14F-4D97-AF65-F5344CB8AC3E}">
        <p14:creationId xmlns:p14="http://schemas.microsoft.com/office/powerpoint/2010/main" val="2499291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A1BD17A4-37E2-C84D-FA48-C3D7CEAEC617}"/>
              </a:ext>
              <a:ext uri="{C183D7F6-B498-43B3-948B-1728B52AA6E4}">
                <adec:decorative xmlns:adec="http://schemas.microsoft.com/office/drawing/2017/decorative" val="1"/>
              </a:ext>
            </a:extLst>
          </p:cNvPr>
          <p:cNvGrpSpPr>
            <a:grpSpLocks noGrp="1" noUngrp="1" noRot="1" noMove="1" noResize="1"/>
          </p:cNvGrpSpPr>
          <p:nvPr/>
        </p:nvGrpSpPr>
        <p:grpSpPr>
          <a:xfrm>
            <a:off x="1" y="2571750"/>
            <a:ext cx="9143999" cy="2574978"/>
            <a:chOff x="1" y="2571750"/>
            <a:chExt cx="9143999" cy="2574978"/>
          </a:xfrm>
        </p:grpSpPr>
        <p:pic>
          <p:nvPicPr>
            <p:cNvPr id="15" name="Picture 14">
              <a:extLst>
                <a:ext uri="{FF2B5EF4-FFF2-40B4-BE49-F238E27FC236}">
                  <a16:creationId xmlns:a16="http://schemas.microsoft.com/office/drawing/2014/main" id="{74D17E96-4215-F09A-76ED-FAA1A50BD1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39223" b="10715"/>
            <a:stretch/>
          </p:blipFill>
          <p:spPr>
            <a:xfrm>
              <a:off x="1" y="2571750"/>
              <a:ext cx="9143999" cy="2574978"/>
            </a:xfrm>
            <a:prstGeom prst="rect">
              <a:avLst/>
            </a:prstGeom>
          </p:spPr>
        </p:pic>
        <p:grpSp>
          <p:nvGrpSpPr>
            <p:cNvPr id="53" name="Group 52">
              <a:extLst>
                <a:ext uri="{FF2B5EF4-FFF2-40B4-BE49-F238E27FC236}">
                  <a16:creationId xmlns:a16="http://schemas.microsoft.com/office/drawing/2014/main" id="{A34B8369-2ACE-AC0D-4696-1363E9D18701}"/>
                </a:ext>
                <a:ext uri="{C183D7F6-B498-43B3-948B-1728B52AA6E4}">
                  <adec:decorative xmlns:adec="http://schemas.microsoft.com/office/drawing/2017/decorative" val="1"/>
                </a:ext>
              </a:extLst>
            </p:cNvPr>
            <p:cNvGrpSpPr>
              <a:grpSpLocks noGrp="1" noUngrp="1" noRot="1" noMove="1" noResize="1"/>
            </p:cNvGrpSpPr>
            <p:nvPr/>
          </p:nvGrpSpPr>
          <p:grpSpPr>
            <a:xfrm>
              <a:off x="1015437" y="3211588"/>
              <a:ext cx="1502419" cy="1266274"/>
              <a:chOff x="1015437" y="3211588"/>
              <a:chExt cx="1502419" cy="1266274"/>
            </a:xfrm>
          </p:grpSpPr>
          <p:pic>
            <p:nvPicPr>
              <p:cNvPr id="45" name="Picture 44">
                <a:extLst>
                  <a:ext uri="{FF2B5EF4-FFF2-40B4-BE49-F238E27FC236}">
                    <a16:creationId xmlns:a16="http://schemas.microsoft.com/office/drawing/2014/main" id="{67BCD111-D9C8-2637-92E1-181D5B8EF9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1015437" y="3211588"/>
                <a:ext cx="1182626" cy="597409"/>
              </a:xfrm>
              <a:prstGeom prst="rect">
                <a:avLst/>
              </a:prstGeom>
            </p:spPr>
          </p:pic>
          <p:pic>
            <p:nvPicPr>
              <p:cNvPr id="47" name="Picture 46">
                <a:extLst>
                  <a:ext uri="{FF2B5EF4-FFF2-40B4-BE49-F238E27FC236}">
                    <a16:creationId xmlns:a16="http://schemas.microsoft.com/office/drawing/2014/main" id="{4B943D65-C34C-3E98-D076-C9129E79B4E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1870559" y="3885528"/>
                <a:ext cx="647297" cy="463959"/>
              </a:xfrm>
              <a:prstGeom prst="rect">
                <a:avLst/>
              </a:prstGeom>
            </p:spPr>
          </p:pic>
          <p:pic>
            <p:nvPicPr>
              <p:cNvPr id="51" name="Picture 50">
                <a:extLst>
                  <a:ext uri="{FF2B5EF4-FFF2-40B4-BE49-F238E27FC236}">
                    <a16:creationId xmlns:a16="http://schemas.microsoft.com/office/drawing/2014/main" id="{0CED10E7-3C37-09CE-F650-ED0BEA7E600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1015437" y="3985539"/>
                <a:ext cx="368767" cy="492323"/>
              </a:xfrm>
              <a:prstGeom prst="rect">
                <a:avLst/>
              </a:prstGeom>
            </p:spPr>
          </p:pic>
        </p:grpSp>
      </p:grpSp>
      <p:sp>
        <p:nvSpPr>
          <p:cNvPr id="28" name="Title 1">
            <a:extLst>
              <a:ext uri="{FF2B5EF4-FFF2-40B4-BE49-F238E27FC236}">
                <a16:creationId xmlns:a16="http://schemas.microsoft.com/office/drawing/2014/main" id="{F3CC828D-A35D-4593-9AE7-661EC247460A}"/>
              </a:ext>
            </a:extLst>
          </p:cNvPr>
          <p:cNvSpPr>
            <a:spLocks noGrp="1"/>
          </p:cNvSpPr>
          <p:nvPr>
            <p:ph type="ctrTitle"/>
          </p:nvPr>
        </p:nvSpPr>
        <p:spPr>
          <a:xfrm>
            <a:off x="672359" y="605384"/>
            <a:ext cx="2291278" cy="1532727"/>
          </a:xfrm>
        </p:spPr>
        <p:txBody>
          <a:bodyPr wrap="square" anchor="t">
            <a:spAutoFit/>
          </a:bodyPr>
          <a:lstStyle/>
          <a:p>
            <a:pPr algn="l"/>
            <a:r>
              <a:rPr lang="en-US" sz="2400" dirty="0">
                <a:latin typeface="Arial" panose="020B0604020202020204" pitchFamily="34" charset="0"/>
                <a:cs typeface="Arial" panose="020B0604020202020204" pitchFamily="34" charset="0"/>
              </a:rPr>
              <a:t>Activity</a:t>
            </a:r>
            <a:br>
              <a:rPr lang="en-US" sz="3600" b="1" dirty="0">
                <a:latin typeface="Arial" panose="020B0604020202020204" pitchFamily="34" charset="0"/>
                <a:cs typeface="Arial" panose="020B0604020202020204" pitchFamily="34" charset="0"/>
              </a:rPr>
            </a:br>
            <a:r>
              <a:rPr lang="en-US" sz="4000" b="1" dirty="0">
                <a:latin typeface="Arial" panose="020B0604020202020204" pitchFamily="34" charset="0"/>
                <a:cs typeface="Arial" panose="020B0604020202020204" pitchFamily="34" charset="0"/>
              </a:rPr>
              <a:t>Meet the children</a:t>
            </a:r>
            <a:endParaRPr lang="en-US" sz="3600" b="1" dirty="0">
              <a:latin typeface="Arial" panose="020B0604020202020204" pitchFamily="34" charset="0"/>
              <a:cs typeface="Arial" panose="020B0604020202020204" pitchFamily="34" charset="0"/>
            </a:endParaRPr>
          </a:p>
        </p:txBody>
      </p:sp>
      <p:sp>
        <p:nvSpPr>
          <p:cNvPr id="16" name="TextBox 7">
            <a:extLst>
              <a:ext uri="{FF2B5EF4-FFF2-40B4-BE49-F238E27FC236}">
                <a16:creationId xmlns:a16="http://schemas.microsoft.com/office/drawing/2014/main" id="{0D33DAC2-889F-42EA-9E05-A3707EEB2F74}"/>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sp>
        <p:nvSpPr>
          <p:cNvPr id="17" name="Slide Number Placeholder 3">
            <a:extLst>
              <a:ext uri="{FF2B5EF4-FFF2-40B4-BE49-F238E27FC236}">
                <a16:creationId xmlns:a16="http://schemas.microsoft.com/office/drawing/2014/main" id="{C33C6C38-0B96-4C8B-A199-1478EC978BC3}"/>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7</a:t>
            </a:fld>
            <a:endParaRPr lang="en-US" dirty="0">
              <a:solidFill>
                <a:schemeClr val="bg1"/>
              </a:solidFill>
            </a:endParaRPr>
          </a:p>
        </p:txBody>
      </p:sp>
      <p:grpSp>
        <p:nvGrpSpPr>
          <p:cNvPr id="52" name="Group 51">
            <a:extLst>
              <a:ext uri="{FF2B5EF4-FFF2-40B4-BE49-F238E27FC236}">
                <a16:creationId xmlns:a16="http://schemas.microsoft.com/office/drawing/2014/main" id="{8689C90D-822C-5CF7-7A73-D0AB3B200563}"/>
              </a:ext>
              <a:ext uri="{C183D7F6-B498-43B3-948B-1728B52AA6E4}">
                <adec:decorative xmlns:adec="http://schemas.microsoft.com/office/drawing/2017/decorative" val="1"/>
              </a:ext>
            </a:extLst>
          </p:cNvPr>
          <p:cNvGrpSpPr>
            <a:grpSpLocks noGrp="1" noUngrp="1" noRot="1" noMove="1" noResize="1"/>
          </p:cNvGrpSpPr>
          <p:nvPr/>
        </p:nvGrpSpPr>
        <p:grpSpPr>
          <a:xfrm>
            <a:off x="3572655" y="739484"/>
            <a:ext cx="4811287" cy="3841479"/>
            <a:chOff x="3572655" y="739484"/>
            <a:chExt cx="4811287" cy="3841479"/>
          </a:xfrm>
        </p:grpSpPr>
        <p:pic>
          <p:nvPicPr>
            <p:cNvPr id="4" name="Picture 3">
              <a:extLst>
                <a:ext uri="{FF2B5EF4-FFF2-40B4-BE49-F238E27FC236}">
                  <a16:creationId xmlns:a16="http://schemas.microsoft.com/office/drawing/2014/main" id="{9ECD5E0C-BF0F-9CF3-ED7A-AEE614094B7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5341920" y="739484"/>
              <a:ext cx="1272757" cy="1573363"/>
            </a:xfrm>
            <a:prstGeom prst="rect">
              <a:avLst/>
            </a:prstGeom>
          </p:spPr>
        </p:pic>
        <p:pic>
          <p:nvPicPr>
            <p:cNvPr id="6" name="Picture 5">
              <a:extLst>
                <a:ext uri="{FF2B5EF4-FFF2-40B4-BE49-F238E27FC236}">
                  <a16:creationId xmlns:a16="http://schemas.microsoft.com/office/drawing/2014/main" id="{174B08A3-3C12-838F-8D03-B7031E0A85B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3572655" y="758424"/>
              <a:ext cx="1272757" cy="1555057"/>
            </a:xfrm>
            <a:prstGeom prst="rect">
              <a:avLst/>
            </a:prstGeom>
          </p:spPr>
        </p:pic>
        <p:pic>
          <p:nvPicPr>
            <p:cNvPr id="8" name="Picture 7">
              <a:extLst>
                <a:ext uri="{FF2B5EF4-FFF2-40B4-BE49-F238E27FC236}">
                  <a16:creationId xmlns:a16="http://schemas.microsoft.com/office/drawing/2014/main" id="{825DAA8A-197A-980C-E889-4E1CAB5B2BE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3572655" y="3005290"/>
              <a:ext cx="1272757" cy="1571436"/>
            </a:xfrm>
            <a:prstGeom prst="rect">
              <a:avLst/>
            </a:prstGeom>
          </p:spPr>
        </p:pic>
        <p:pic>
          <p:nvPicPr>
            <p:cNvPr id="10" name="Picture 9">
              <a:extLst>
                <a:ext uri="{FF2B5EF4-FFF2-40B4-BE49-F238E27FC236}">
                  <a16:creationId xmlns:a16="http://schemas.microsoft.com/office/drawing/2014/main" id="{E5261CAA-313B-17B8-188D-396ECE196C1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5341920" y="3010108"/>
              <a:ext cx="1272757" cy="1566618"/>
            </a:xfrm>
            <a:prstGeom prst="rect">
              <a:avLst/>
            </a:prstGeom>
          </p:spPr>
        </p:pic>
        <p:pic>
          <p:nvPicPr>
            <p:cNvPr id="12" name="Picture 11">
              <a:extLst>
                <a:ext uri="{FF2B5EF4-FFF2-40B4-BE49-F238E27FC236}">
                  <a16:creationId xmlns:a16="http://schemas.microsoft.com/office/drawing/2014/main" id="{57F5F6FD-6097-31EC-C0BE-D377BDEC164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7111184" y="758424"/>
              <a:ext cx="1272757" cy="1589742"/>
            </a:xfrm>
            <a:prstGeom prst="rect">
              <a:avLst/>
            </a:prstGeom>
          </p:spPr>
        </p:pic>
        <p:pic>
          <p:nvPicPr>
            <p:cNvPr id="14" name="Picture 13">
              <a:extLst>
                <a:ext uri="{FF2B5EF4-FFF2-40B4-BE49-F238E27FC236}">
                  <a16:creationId xmlns:a16="http://schemas.microsoft.com/office/drawing/2014/main" id="{4BEA4840-4B4B-2CDA-9378-1F01BD8F309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2">
              <a:extLst>
                <a:ext uri="{28A0092B-C50C-407E-A947-70E740481C1C}">
                  <a14:useLocalDpi xmlns:a14="http://schemas.microsoft.com/office/drawing/2010/main" val="0"/>
                </a:ext>
              </a:extLst>
            </a:blip>
            <a:stretch>
              <a:fillRect/>
            </a:stretch>
          </p:blipFill>
          <p:spPr>
            <a:xfrm>
              <a:off x="7111185" y="3009527"/>
              <a:ext cx="1272757" cy="1571436"/>
            </a:xfrm>
            <a:prstGeom prst="rect">
              <a:avLst/>
            </a:prstGeom>
          </p:spPr>
        </p:pic>
      </p:grpSp>
      <p:sp>
        <p:nvSpPr>
          <p:cNvPr id="36" name="Speech Bubble: Oval 35">
            <a:extLst>
              <a:ext uri="{FF2B5EF4-FFF2-40B4-BE49-F238E27FC236}">
                <a16:creationId xmlns:a16="http://schemas.microsoft.com/office/drawing/2014/main" id="{6D23D4D6-7F68-4546-30C7-D19A60A0AEDD}"/>
              </a:ext>
              <a:ext uri="{C183D7F6-B498-43B3-948B-1728B52AA6E4}">
                <adec:decorative xmlns:adec="http://schemas.microsoft.com/office/drawing/2017/decorative" val="1"/>
              </a:ext>
            </a:extLst>
          </p:cNvPr>
          <p:cNvSpPr/>
          <p:nvPr/>
        </p:nvSpPr>
        <p:spPr>
          <a:xfrm flipH="1">
            <a:off x="6455898" y="723073"/>
            <a:ext cx="914859" cy="560218"/>
          </a:xfrm>
          <a:prstGeom prst="wedgeEllipseCallout">
            <a:avLst/>
          </a:prstGeom>
          <a:solidFill>
            <a:schemeClr val="accent4">
              <a:lumMod val="20000"/>
              <a:lumOff val="80000"/>
            </a:schemeClr>
          </a:solidFill>
          <a:ln w="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Jenna</a:t>
            </a:r>
            <a:endParaRPr lang="en-CA" sz="1100" dirty="0">
              <a:solidFill>
                <a:schemeClr val="tx1"/>
              </a:solidFill>
              <a:latin typeface="Arial" panose="020B0604020202020204" pitchFamily="34" charset="0"/>
              <a:cs typeface="Arial" panose="020B0604020202020204" pitchFamily="34" charset="0"/>
            </a:endParaRPr>
          </a:p>
        </p:txBody>
      </p:sp>
      <p:sp>
        <p:nvSpPr>
          <p:cNvPr id="37" name="Speech Bubble: Oval 36">
            <a:extLst>
              <a:ext uri="{FF2B5EF4-FFF2-40B4-BE49-F238E27FC236}">
                <a16:creationId xmlns:a16="http://schemas.microsoft.com/office/drawing/2014/main" id="{BA72DB26-5DBA-6FDD-08AE-6BD7685111C0}"/>
              </a:ext>
              <a:ext uri="{C183D7F6-B498-43B3-948B-1728B52AA6E4}">
                <adec:decorative xmlns:adec="http://schemas.microsoft.com/office/drawing/2017/decorative" val="1"/>
              </a:ext>
            </a:extLst>
          </p:cNvPr>
          <p:cNvSpPr/>
          <p:nvPr/>
        </p:nvSpPr>
        <p:spPr>
          <a:xfrm flipH="1">
            <a:off x="4689307" y="694739"/>
            <a:ext cx="914859" cy="560218"/>
          </a:xfrm>
          <a:prstGeom prst="wedgeEllipseCallout">
            <a:avLst/>
          </a:prstGeom>
          <a:solidFill>
            <a:schemeClr val="accent4">
              <a:lumMod val="20000"/>
              <a:lumOff val="80000"/>
            </a:schemeClr>
          </a:solidFill>
          <a:ln w="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Alex</a:t>
            </a:r>
            <a:endParaRPr lang="en-CA" sz="1100" dirty="0">
              <a:solidFill>
                <a:schemeClr val="tx1"/>
              </a:solidFill>
              <a:latin typeface="Arial" panose="020B0604020202020204" pitchFamily="34" charset="0"/>
              <a:cs typeface="Arial" panose="020B0604020202020204" pitchFamily="34" charset="0"/>
            </a:endParaRPr>
          </a:p>
        </p:txBody>
      </p:sp>
      <p:sp>
        <p:nvSpPr>
          <p:cNvPr id="38" name="Speech Bubble: Oval 37">
            <a:extLst>
              <a:ext uri="{FF2B5EF4-FFF2-40B4-BE49-F238E27FC236}">
                <a16:creationId xmlns:a16="http://schemas.microsoft.com/office/drawing/2014/main" id="{B690E4AD-A05A-B8BE-0677-8994D19DB2CF}"/>
              </a:ext>
              <a:ext uri="{C183D7F6-B498-43B3-948B-1728B52AA6E4}">
                <adec:decorative xmlns:adec="http://schemas.microsoft.com/office/drawing/2017/decorative" val="1"/>
              </a:ext>
            </a:extLst>
          </p:cNvPr>
          <p:cNvSpPr/>
          <p:nvPr/>
        </p:nvSpPr>
        <p:spPr>
          <a:xfrm flipH="1">
            <a:off x="2874124" y="694503"/>
            <a:ext cx="914859" cy="560218"/>
          </a:xfrm>
          <a:prstGeom prst="wedgeEllipseCallout">
            <a:avLst/>
          </a:prstGeom>
          <a:solidFill>
            <a:schemeClr val="accent4">
              <a:lumMod val="20000"/>
              <a:lumOff val="80000"/>
            </a:schemeClr>
          </a:solidFill>
          <a:ln w="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Ari</a:t>
            </a:r>
            <a:endParaRPr lang="en-CA" sz="1100" dirty="0">
              <a:solidFill>
                <a:schemeClr val="tx1"/>
              </a:solidFill>
              <a:latin typeface="Arial" panose="020B0604020202020204" pitchFamily="34" charset="0"/>
              <a:cs typeface="Arial" panose="020B0604020202020204" pitchFamily="34" charset="0"/>
            </a:endParaRPr>
          </a:p>
        </p:txBody>
      </p:sp>
      <p:sp>
        <p:nvSpPr>
          <p:cNvPr id="40" name="Speech Bubble: Oval 39">
            <a:extLst>
              <a:ext uri="{FF2B5EF4-FFF2-40B4-BE49-F238E27FC236}">
                <a16:creationId xmlns:a16="http://schemas.microsoft.com/office/drawing/2014/main" id="{525ECCF7-6E05-7217-9CDC-E4786918A0DB}"/>
              </a:ext>
              <a:ext uri="{C183D7F6-B498-43B3-948B-1728B52AA6E4}">
                <adec:decorative xmlns:adec="http://schemas.microsoft.com/office/drawing/2017/decorative" val="1"/>
              </a:ext>
            </a:extLst>
          </p:cNvPr>
          <p:cNvSpPr/>
          <p:nvPr/>
        </p:nvSpPr>
        <p:spPr>
          <a:xfrm flipH="1">
            <a:off x="6489021" y="2841839"/>
            <a:ext cx="914859" cy="560218"/>
          </a:xfrm>
          <a:prstGeom prst="wedgeEllipseCallout">
            <a:avLst/>
          </a:prstGeom>
          <a:solidFill>
            <a:schemeClr val="accent4">
              <a:lumMod val="20000"/>
              <a:lumOff val="80000"/>
            </a:schemeClr>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Connor</a:t>
            </a:r>
            <a:endParaRPr lang="en-CA" sz="1100" dirty="0">
              <a:solidFill>
                <a:schemeClr val="tx1"/>
              </a:solidFill>
              <a:latin typeface="Arial" panose="020B0604020202020204" pitchFamily="34" charset="0"/>
              <a:cs typeface="Arial" panose="020B0604020202020204" pitchFamily="34" charset="0"/>
            </a:endParaRPr>
          </a:p>
        </p:txBody>
      </p:sp>
      <p:sp>
        <p:nvSpPr>
          <p:cNvPr id="41" name="Speech Bubble: Oval 40">
            <a:extLst>
              <a:ext uri="{FF2B5EF4-FFF2-40B4-BE49-F238E27FC236}">
                <a16:creationId xmlns:a16="http://schemas.microsoft.com/office/drawing/2014/main" id="{E6A20A08-1B36-1D82-EC64-374200887B05}"/>
              </a:ext>
              <a:ext uri="{C183D7F6-B498-43B3-948B-1728B52AA6E4}">
                <adec:decorative xmlns:adec="http://schemas.microsoft.com/office/drawing/2017/decorative" val="1"/>
              </a:ext>
            </a:extLst>
          </p:cNvPr>
          <p:cNvSpPr/>
          <p:nvPr/>
        </p:nvSpPr>
        <p:spPr>
          <a:xfrm flipH="1">
            <a:off x="4722430" y="2813505"/>
            <a:ext cx="914859" cy="560218"/>
          </a:xfrm>
          <a:prstGeom prst="wedgeEllipseCallout">
            <a:avLst/>
          </a:prstGeom>
          <a:solidFill>
            <a:schemeClr val="accent4">
              <a:lumMod val="20000"/>
              <a:lumOff val="80000"/>
            </a:schemeClr>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Lizzy</a:t>
            </a:r>
            <a:endParaRPr lang="en-CA" sz="1100" dirty="0">
              <a:solidFill>
                <a:schemeClr val="tx1"/>
              </a:solidFill>
              <a:latin typeface="Arial" panose="020B0604020202020204" pitchFamily="34" charset="0"/>
              <a:cs typeface="Arial" panose="020B0604020202020204" pitchFamily="34" charset="0"/>
            </a:endParaRPr>
          </a:p>
        </p:txBody>
      </p:sp>
      <p:sp>
        <p:nvSpPr>
          <p:cNvPr id="42" name="Speech Bubble: Oval 41">
            <a:extLst>
              <a:ext uri="{FF2B5EF4-FFF2-40B4-BE49-F238E27FC236}">
                <a16:creationId xmlns:a16="http://schemas.microsoft.com/office/drawing/2014/main" id="{3C3549AE-4662-FE0D-3584-58DF06B7EB59}"/>
              </a:ext>
              <a:ext uri="{C183D7F6-B498-43B3-948B-1728B52AA6E4}">
                <adec:decorative xmlns:adec="http://schemas.microsoft.com/office/drawing/2017/decorative" val="1"/>
              </a:ext>
            </a:extLst>
          </p:cNvPr>
          <p:cNvSpPr/>
          <p:nvPr/>
        </p:nvSpPr>
        <p:spPr>
          <a:xfrm flipH="1">
            <a:off x="2955839" y="2819011"/>
            <a:ext cx="914859" cy="560218"/>
          </a:xfrm>
          <a:prstGeom prst="wedgeEllipseCallout">
            <a:avLst/>
          </a:prstGeom>
          <a:solidFill>
            <a:schemeClr val="accent4">
              <a:lumMod val="20000"/>
              <a:lumOff val="80000"/>
            </a:schemeClr>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Sam</a:t>
            </a:r>
            <a:endParaRPr lang="en-CA"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6333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CE19A1D-282F-26B8-A19B-7B15DF6A453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30688" b="14975"/>
          <a:stretch/>
        </p:blipFill>
        <p:spPr>
          <a:xfrm>
            <a:off x="-12179" y="2359681"/>
            <a:ext cx="9143999" cy="2794850"/>
          </a:xfrm>
          <a:prstGeom prst="rect">
            <a:avLst/>
          </a:prstGeom>
        </p:spPr>
      </p:pic>
      <p:grpSp>
        <p:nvGrpSpPr>
          <p:cNvPr id="18" name="Group 17">
            <a:extLst>
              <a:ext uri="{FF2B5EF4-FFF2-40B4-BE49-F238E27FC236}">
                <a16:creationId xmlns:a16="http://schemas.microsoft.com/office/drawing/2014/main" id="{AFB79D47-47A5-87A2-A084-2356C1C1D7C5}"/>
              </a:ext>
              <a:ext uri="{C183D7F6-B498-43B3-948B-1728B52AA6E4}">
                <adec:decorative xmlns:adec="http://schemas.microsoft.com/office/drawing/2017/decorative" val="1"/>
              </a:ext>
            </a:extLst>
          </p:cNvPr>
          <p:cNvGrpSpPr>
            <a:grpSpLocks noGrp="1" noUngrp="1" noRot="1" noMove="1" noResize="1"/>
          </p:cNvGrpSpPr>
          <p:nvPr/>
        </p:nvGrpSpPr>
        <p:grpSpPr>
          <a:xfrm>
            <a:off x="822555" y="3430599"/>
            <a:ext cx="7547989" cy="925960"/>
            <a:chOff x="822555" y="3430599"/>
            <a:chExt cx="7547989" cy="925960"/>
          </a:xfrm>
        </p:grpSpPr>
        <p:pic>
          <p:nvPicPr>
            <p:cNvPr id="32" name="Picture 31">
              <a:extLst>
                <a:ext uri="{FF2B5EF4-FFF2-40B4-BE49-F238E27FC236}">
                  <a16:creationId xmlns:a16="http://schemas.microsoft.com/office/drawing/2014/main" id="{55634AA0-1A3B-F1B3-5322-19C44BCD7F1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822555" y="3430599"/>
              <a:ext cx="871492" cy="925960"/>
            </a:xfrm>
            <a:prstGeom prst="rect">
              <a:avLst/>
            </a:prstGeom>
          </p:spPr>
        </p:pic>
        <p:pic>
          <p:nvPicPr>
            <p:cNvPr id="17" name="Picture 16">
              <a:extLst>
                <a:ext uri="{FF2B5EF4-FFF2-40B4-BE49-F238E27FC236}">
                  <a16:creationId xmlns:a16="http://schemas.microsoft.com/office/drawing/2014/main" id="{65350BD3-C36F-106F-92EC-9BFE9201596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520049" y="3446676"/>
              <a:ext cx="850495" cy="893807"/>
            </a:xfrm>
            <a:prstGeom prst="rect">
              <a:avLst/>
            </a:prstGeom>
          </p:spPr>
        </p:pic>
        <p:pic>
          <p:nvPicPr>
            <p:cNvPr id="11" name="Picture 10">
              <a:extLst>
                <a:ext uri="{FF2B5EF4-FFF2-40B4-BE49-F238E27FC236}">
                  <a16:creationId xmlns:a16="http://schemas.microsoft.com/office/drawing/2014/main" id="{836DB335-74E2-2099-05AA-AFD6E8E69C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46160" y="3461598"/>
              <a:ext cx="863964" cy="863962"/>
            </a:xfrm>
            <a:prstGeom prst="rect">
              <a:avLst/>
            </a:prstGeom>
          </p:spPr>
        </p:pic>
        <p:pic>
          <p:nvPicPr>
            <p:cNvPr id="14" name="Picture 13">
              <a:extLst>
                <a:ext uri="{FF2B5EF4-FFF2-40B4-BE49-F238E27FC236}">
                  <a16:creationId xmlns:a16="http://schemas.microsoft.com/office/drawing/2014/main" id="{EBCEA359-AC2D-865F-828E-64A752903D5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2142662" y="3449802"/>
              <a:ext cx="887556" cy="887554"/>
            </a:xfrm>
            <a:prstGeom prst="rect">
              <a:avLst/>
            </a:prstGeom>
          </p:spPr>
        </p:pic>
        <p:pic>
          <p:nvPicPr>
            <p:cNvPr id="13" name="Picture 12" descr="A horse head in a circle&#10;&#10;Description automatically generated">
              <a:extLst>
                <a:ext uri="{FF2B5EF4-FFF2-40B4-BE49-F238E27FC236}">
                  <a16:creationId xmlns:a16="http://schemas.microsoft.com/office/drawing/2014/main" id="{0E3A51C2-EB65-88FC-D5F7-2C4CA2615DE8}"/>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rot="16200000">
              <a:off x="6140551" y="3453327"/>
              <a:ext cx="923605" cy="880504"/>
            </a:xfrm>
            <a:prstGeom prst="rect">
              <a:avLst/>
            </a:prstGeom>
          </p:spPr>
        </p:pic>
        <p:pic>
          <p:nvPicPr>
            <p:cNvPr id="2" name="Picture 1">
              <a:extLst>
                <a:ext uri="{FF2B5EF4-FFF2-40B4-BE49-F238E27FC236}">
                  <a16:creationId xmlns:a16="http://schemas.microsoft.com/office/drawing/2014/main" id="{B911D0EE-C1A7-A8F7-8303-2B578A2E85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3521242" y="3431777"/>
              <a:ext cx="854994" cy="923604"/>
            </a:xfrm>
            <a:prstGeom prst="rect">
              <a:avLst/>
            </a:prstGeom>
          </p:spPr>
        </p:pic>
      </p:grpSp>
      <p:sp>
        <p:nvSpPr>
          <p:cNvPr id="28" name="Title 1">
            <a:extLst>
              <a:ext uri="{FF2B5EF4-FFF2-40B4-BE49-F238E27FC236}">
                <a16:creationId xmlns:a16="http://schemas.microsoft.com/office/drawing/2014/main" id="{F3CC828D-A35D-4593-9AE7-661EC247460A}"/>
              </a:ext>
            </a:extLst>
          </p:cNvPr>
          <p:cNvSpPr>
            <a:spLocks noGrp="1"/>
          </p:cNvSpPr>
          <p:nvPr>
            <p:ph type="ctrTitle"/>
          </p:nvPr>
        </p:nvSpPr>
        <p:spPr>
          <a:xfrm>
            <a:off x="660345" y="476311"/>
            <a:ext cx="6610467" cy="1421928"/>
          </a:xfrm>
        </p:spPr>
        <p:txBody>
          <a:bodyPr wrap="square" anchor="t">
            <a:spAutoFit/>
          </a:bodyPr>
          <a:lstStyle/>
          <a:p>
            <a:pPr algn="l"/>
            <a:r>
              <a:rPr lang="en-US" sz="2400" dirty="0">
                <a:latin typeface="Arial" panose="020B0604020202020204" pitchFamily="34" charset="0"/>
                <a:cs typeface="Arial" panose="020B0604020202020204" pitchFamily="34" charset="0"/>
              </a:rPr>
              <a:t>Activity</a:t>
            </a:r>
            <a:br>
              <a:rPr lang="en-US" sz="2400" dirty="0">
                <a:latin typeface="Arial" panose="020B0604020202020204" pitchFamily="34" charset="0"/>
                <a:cs typeface="Arial" panose="020B0604020202020204" pitchFamily="34" charset="0"/>
              </a:rPr>
            </a:br>
            <a:r>
              <a:rPr lang="en-US" sz="3600" b="1" dirty="0">
                <a:latin typeface="Arial" panose="020B0604020202020204" pitchFamily="34" charset="0"/>
                <a:cs typeface="Arial" panose="020B0604020202020204" pitchFamily="34" charset="0"/>
              </a:rPr>
              <a:t>Match the pet to the children</a:t>
            </a:r>
            <a:br>
              <a:rPr lang="en-US" sz="3600" b="1" dirty="0">
                <a:latin typeface="Arial" panose="020B0604020202020204" pitchFamily="34" charset="0"/>
                <a:cs typeface="Arial" panose="020B0604020202020204" pitchFamily="34" charset="0"/>
              </a:rPr>
            </a:br>
            <a:endParaRPr lang="en-US" sz="3600" b="1" dirty="0">
              <a:latin typeface="Arial" panose="020B0604020202020204" pitchFamily="34" charset="0"/>
              <a:cs typeface="Arial" panose="020B0604020202020204" pitchFamily="34" charset="0"/>
            </a:endParaRPr>
          </a:p>
        </p:txBody>
      </p:sp>
      <p:sp>
        <p:nvSpPr>
          <p:cNvPr id="31" name="TextBox 7">
            <a:extLst>
              <a:ext uri="{FF2B5EF4-FFF2-40B4-BE49-F238E27FC236}">
                <a16:creationId xmlns:a16="http://schemas.microsoft.com/office/drawing/2014/main" id="{55D8AD24-D2D2-4D4E-8273-A2D69756EC1E}"/>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solidFill>
                  <a:schemeClr val="bg1"/>
                </a:solidFill>
              </a:rPr>
              <a:t>Copyright © 2024 Chartered Professional Accountants of Canada</a:t>
            </a:r>
          </a:p>
        </p:txBody>
      </p:sp>
      <p:sp>
        <p:nvSpPr>
          <p:cNvPr id="30" name="Slide Number Placeholder 3">
            <a:extLst>
              <a:ext uri="{FF2B5EF4-FFF2-40B4-BE49-F238E27FC236}">
                <a16:creationId xmlns:a16="http://schemas.microsoft.com/office/drawing/2014/main" id="{CA110595-BC5E-4C94-8953-9D0D3620E0B4}"/>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8</a:t>
            </a:fld>
            <a:endParaRPr lang="en-US" dirty="0">
              <a:solidFill>
                <a:schemeClr val="bg1"/>
              </a:solidFill>
            </a:endParaRPr>
          </a:p>
        </p:txBody>
      </p:sp>
      <p:grpSp>
        <p:nvGrpSpPr>
          <p:cNvPr id="19" name="Group 18">
            <a:extLst>
              <a:ext uri="{FF2B5EF4-FFF2-40B4-BE49-F238E27FC236}">
                <a16:creationId xmlns:a16="http://schemas.microsoft.com/office/drawing/2014/main" id="{8BE17557-00C0-6CA0-B4D5-CE944BD42045}"/>
              </a:ext>
              <a:ext uri="{C183D7F6-B498-43B3-948B-1728B52AA6E4}">
                <adec:decorative xmlns:adec="http://schemas.microsoft.com/office/drawing/2017/decorative" val="1"/>
              </a:ext>
            </a:extLst>
          </p:cNvPr>
          <p:cNvGrpSpPr>
            <a:grpSpLocks noGrp="1" noUngrp="1" noRot="1" noMove="1" noResize="1"/>
          </p:cNvGrpSpPr>
          <p:nvPr/>
        </p:nvGrpSpPr>
        <p:grpSpPr>
          <a:xfrm>
            <a:off x="731922" y="1806414"/>
            <a:ext cx="7724950" cy="1288723"/>
            <a:chOff x="731922" y="1806414"/>
            <a:chExt cx="7724950" cy="1288723"/>
          </a:xfrm>
        </p:grpSpPr>
        <p:pic>
          <p:nvPicPr>
            <p:cNvPr id="4" name="Picture 3">
              <a:extLst>
                <a:ext uri="{FF2B5EF4-FFF2-40B4-BE49-F238E27FC236}">
                  <a16:creationId xmlns:a16="http://schemas.microsoft.com/office/drawing/2014/main" id="{0D21CFFC-C6AF-8430-6C76-0268210F6C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2070561" y="1819692"/>
              <a:ext cx="1031759" cy="1275445"/>
            </a:xfrm>
            <a:prstGeom prst="rect">
              <a:avLst/>
            </a:prstGeom>
          </p:spPr>
        </p:pic>
        <p:pic>
          <p:nvPicPr>
            <p:cNvPr id="5" name="Picture 4">
              <a:extLst>
                <a:ext uri="{FF2B5EF4-FFF2-40B4-BE49-F238E27FC236}">
                  <a16:creationId xmlns:a16="http://schemas.microsoft.com/office/drawing/2014/main" id="{3F631AE5-6381-51D0-90A5-306D1348E71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731922" y="1834531"/>
              <a:ext cx="1031761" cy="1260606"/>
            </a:xfrm>
            <a:prstGeom prst="rect">
              <a:avLst/>
            </a:prstGeom>
          </p:spPr>
        </p:pic>
        <p:pic>
          <p:nvPicPr>
            <p:cNvPr id="6" name="Picture 5">
              <a:extLst>
                <a:ext uri="{FF2B5EF4-FFF2-40B4-BE49-F238E27FC236}">
                  <a16:creationId xmlns:a16="http://schemas.microsoft.com/office/drawing/2014/main" id="{C81186C5-2826-C84E-B823-2B024D50F60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2">
              <a:extLst>
                <a:ext uri="{28A0092B-C50C-407E-A947-70E740481C1C}">
                  <a14:useLocalDpi xmlns:a14="http://schemas.microsoft.com/office/drawing/2010/main" val="0"/>
                </a:ext>
              </a:extLst>
            </a:blip>
            <a:stretch>
              <a:fillRect/>
            </a:stretch>
          </p:blipFill>
          <p:spPr>
            <a:xfrm>
              <a:off x="4747836" y="1821253"/>
              <a:ext cx="1031760" cy="1273884"/>
            </a:xfrm>
            <a:prstGeom prst="rect">
              <a:avLst/>
            </a:prstGeom>
          </p:spPr>
        </p:pic>
        <p:pic>
          <p:nvPicPr>
            <p:cNvPr id="7" name="Picture 6">
              <a:extLst>
                <a:ext uri="{FF2B5EF4-FFF2-40B4-BE49-F238E27FC236}">
                  <a16:creationId xmlns:a16="http://schemas.microsoft.com/office/drawing/2014/main" id="{A07EDE54-4502-EE66-279F-2DAC5D59DCA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3">
              <a:extLst>
                <a:ext uri="{28A0092B-C50C-407E-A947-70E740481C1C}">
                  <a14:useLocalDpi xmlns:a14="http://schemas.microsoft.com/office/drawing/2010/main" val="0"/>
                </a:ext>
              </a:extLst>
            </a:blip>
            <a:stretch>
              <a:fillRect/>
            </a:stretch>
          </p:blipFill>
          <p:spPr>
            <a:xfrm>
              <a:off x="6086474" y="1825160"/>
              <a:ext cx="1031759" cy="1269977"/>
            </a:xfrm>
            <a:prstGeom prst="rect">
              <a:avLst/>
            </a:prstGeom>
          </p:spPr>
        </p:pic>
        <p:pic>
          <p:nvPicPr>
            <p:cNvPr id="8" name="Picture 7">
              <a:extLst>
                <a:ext uri="{FF2B5EF4-FFF2-40B4-BE49-F238E27FC236}">
                  <a16:creationId xmlns:a16="http://schemas.microsoft.com/office/drawing/2014/main" id="{0ECC5E3D-F132-1ECA-38BF-C2870BA6E0A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4">
              <a:extLst>
                <a:ext uri="{28A0092B-C50C-407E-A947-70E740481C1C}">
                  <a14:useLocalDpi xmlns:a14="http://schemas.microsoft.com/office/drawing/2010/main" val="0"/>
                </a:ext>
              </a:extLst>
            </a:blip>
            <a:stretch>
              <a:fillRect/>
            </a:stretch>
          </p:blipFill>
          <p:spPr>
            <a:xfrm>
              <a:off x="3409199" y="1806414"/>
              <a:ext cx="1031758" cy="1288723"/>
            </a:xfrm>
            <a:prstGeom prst="rect">
              <a:avLst/>
            </a:prstGeom>
          </p:spPr>
        </p:pic>
        <p:pic>
          <p:nvPicPr>
            <p:cNvPr id="9" name="Picture 8">
              <a:extLst>
                <a:ext uri="{FF2B5EF4-FFF2-40B4-BE49-F238E27FC236}">
                  <a16:creationId xmlns:a16="http://schemas.microsoft.com/office/drawing/2014/main" id="{57FDBE35-2FAA-68E8-2E13-F176FD650EB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5">
              <a:extLst>
                <a:ext uri="{28A0092B-C50C-407E-A947-70E740481C1C}">
                  <a14:useLocalDpi xmlns:a14="http://schemas.microsoft.com/office/drawing/2010/main" val="0"/>
                </a:ext>
              </a:extLst>
            </a:blip>
            <a:stretch>
              <a:fillRect/>
            </a:stretch>
          </p:blipFill>
          <p:spPr>
            <a:xfrm>
              <a:off x="7425112" y="1821253"/>
              <a:ext cx="1031760" cy="1273884"/>
            </a:xfrm>
            <a:prstGeom prst="rect">
              <a:avLst/>
            </a:prstGeom>
          </p:spPr>
        </p:pic>
      </p:grpSp>
    </p:spTree>
    <p:extLst>
      <p:ext uri="{BB962C8B-B14F-4D97-AF65-F5344CB8AC3E}">
        <p14:creationId xmlns:p14="http://schemas.microsoft.com/office/powerpoint/2010/main" val="653306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23E1FA-AFE9-4B13-9987-A061CF378BDE}"/>
              </a:ext>
            </a:extLst>
          </p:cNvPr>
          <p:cNvSpPr txBox="1"/>
          <p:nvPr/>
        </p:nvSpPr>
        <p:spPr>
          <a:xfrm>
            <a:off x="1716501" y="2681920"/>
            <a:ext cx="1896531" cy="1338828"/>
          </a:xfrm>
          <a:prstGeom prst="rect">
            <a:avLst/>
          </a:prstGeom>
          <a:noFill/>
        </p:spPr>
        <p:txBody>
          <a:bodyPr wrap="square" numCol="1" spcCol="720000" rtlCol="0">
            <a:spAutoFit/>
          </a:bodyPr>
          <a:lstStyle/>
          <a:p>
            <a:pPr>
              <a:spcAft>
                <a:spcPts val="900"/>
              </a:spcAft>
            </a:pPr>
            <a:r>
              <a:rPr lang="en-US" sz="2700" dirty="0">
                <a:latin typeface="Arial" panose="020B0604020202020204" pitchFamily="34" charset="0"/>
                <a:cs typeface="Arial" panose="020B0604020202020204" pitchFamily="34" charset="0"/>
              </a:rPr>
              <a:t>Pick the items the pet needs</a:t>
            </a:r>
          </a:p>
        </p:txBody>
      </p:sp>
      <p:sp>
        <p:nvSpPr>
          <p:cNvPr id="5" name="TextBox 7">
            <a:extLst>
              <a:ext uri="{FF2B5EF4-FFF2-40B4-BE49-F238E27FC236}">
                <a16:creationId xmlns:a16="http://schemas.microsoft.com/office/drawing/2014/main" id="{453B320F-9905-42F8-B075-C2BB86665297}"/>
              </a:ext>
              <a:ext uri="{C183D7F6-B498-43B3-948B-1728B52AA6E4}">
                <adec:decorative xmlns:adec="http://schemas.microsoft.com/office/drawing/2017/decorative" val="1"/>
              </a:ext>
            </a:extLst>
          </p:cNvPr>
          <p:cNvSpPr txBox="1"/>
          <p:nvPr/>
        </p:nvSpPr>
        <p:spPr>
          <a:xfrm>
            <a:off x="7115881" y="4846110"/>
            <a:ext cx="186781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spcBef>
                <a:spcPts val="900"/>
              </a:spcBef>
              <a:spcAft>
                <a:spcPts val="450"/>
              </a:spcAft>
              <a:buClr>
                <a:schemeClr val="tx1">
                  <a:lumMod val="75000"/>
                  <a:lumOff val="25000"/>
                </a:schemeClr>
              </a:buClr>
              <a:buNone/>
            </a:pPr>
            <a:r>
              <a:rPr lang="en-US" sz="500" dirty="0"/>
              <a:t>Copyright © 2024 Chartered Professional Accountants of Canada</a:t>
            </a:r>
          </a:p>
        </p:txBody>
      </p:sp>
      <p:sp>
        <p:nvSpPr>
          <p:cNvPr id="6" name="Slide Number Placeholder 3">
            <a:extLst>
              <a:ext uri="{FF2B5EF4-FFF2-40B4-BE49-F238E27FC236}">
                <a16:creationId xmlns:a16="http://schemas.microsoft.com/office/drawing/2014/main" id="{5FBB2C5D-208F-4EE8-BE5A-D571B77E349B}"/>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tx1">
                    <a:lumMod val="85000"/>
                    <a:lumOff val="15000"/>
                  </a:schemeClr>
                </a:solidFill>
              </a:rPr>
              <a:t>9</a:t>
            </a:fld>
            <a:endParaRPr lang="en-US" dirty="0">
              <a:solidFill>
                <a:schemeClr val="tx1">
                  <a:lumMod val="85000"/>
                  <a:lumOff val="15000"/>
                </a:schemeClr>
              </a:solidFill>
            </a:endParaRPr>
          </a:p>
        </p:txBody>
      </p:sp>
      <p:sp>
        <p:nvSpPr>
          <p:cNvPr id="9" name="TextBox 8">
            <a:extLst>
              <a:ext uri="{FF2B5EF4-FFF2-40B4-BE49-F238E27FC236}">
                <a16:creationId xmlns:a16="http://schemas.microsoft.com/office/drawing/2014/main" id="{626948E7-CC8C-027A-2483-0B9E4D3842F5}"/>
              </a:ext>
            </a:extLst>
          </p:cNvPr>
          <p:cNvSpPr txBox="1"/>
          <p:nvPr/>
        </p:nvSpPr>
        <p:spPr>
          <a:xfrm>
            <a:off x="5327474" y="2675327"/>
            <a:ext cx="2997200" cy="1338828"/>
          </a:xfrm>
          <a:prstGeom prst="rect">
            <a:avLst/>
          </a:prstGeom>
          <a:noFill/>
        </p:spPr>
        <p:txBody>
          <a:bodyPr wrap="square" numCol="1" spcCol="720000" rtlCol="0">
            <a:spAutoFit/>
          </a:bodyPr>
          <a:lstStyle/>
          <a:p>
            <a:r>
              <a:rPr lang="en-US" sz="2700" dirty="0">
                <a:latin typeface="Arial" panose="020B0604020202020204" pitchFamily="34" charset="0"/>
                <a:cs typeface="Arial" panose="020B0604020202020204" pitchFamily="34" charset="0"/>
              </a:rPr>
              <a:t>Add up the costs for the first year and the year after</a:t>
            </a:r>
          </a:p>
        </p:txBody>
      </p:sp>
      <p:pic>
        <p:nvPicPr>
          <p:cNvPr id="17" name="Picture 16">
            <a:extLst>
              <a:ext uri="{FF2B5EF4-FFF2-40B4-BE49-F238E27FC236}">
                <a16:creationId xmlns:a16="http://schemas.microsoft.com/office/drawing/2014/main" id="{459459DD-D782-B63E-34B2-75BB15988E9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30688" b="32605"/>
          <a:stretch/>
        </p:blipFill>
        <p:spPr>
          <a:xfrm>
            <a:off x="0" y="0"/>
            <a:ext cx="9143999" cy="1888067"/>
          </a:xfrm>
          <a:prstGeom prst="rect">
            <a:avLst/>
          </a:prstGeom>
        </p:spPr>
      </p:pic>
      <p:sp>
        <p:nvSpPr>
          <p:cNvPr id="18" name="Title 1">
            <a:extLst>
              <a:ext uri="{FF2B5EF4-FFF2-40B4-BE49-F238E27FC236}">
                <a16:creationId xmlns:a16="http://schemas.microsoft.com/office/drawing/2014/main" id="{7793124B-D481-8298-143A-8088B78C5926}"/>
              </a:ext>
            </a:extLst>
          </p:cNvPr>
          <p:cNvSpPr>
            <a:spLocks noGrp="1"/>
          </p:cNvSpPr>
          <p:nvPr>
            <p:ph type="ctrTitle"/>
          </p:nvPr>
        </p:nvSpPr>
        <p:spPr>
          <a:xfrm>
            <a:off x="685745" y="620867"/>
            <a:ext cx="5620011" cy="646331"/>
          </a:xfrm>
        </p:spPr>
        <p:txBody>
          <a:bodyPr wrap="square" anchor="t">
            <a:spAutoFit/>
          </a:bodyPr>
          <a:lstStyle/>
          <a:p>
            <a:pPr algn="l"/>
            <a:r>
              <a:rPr lang="en-US" sz="4000" b="1" dirty="0">
                <a:solidFill>
                  <a:schemeClr val="bg1"/>
                </a:solidFill>
                <a:latin typeface="Arial" panose="020B0604020202020204" pitchFamily="34" charset="0"/>
                <a:cs typeface="Arial" panose="020B0604020202020204" pitchFamily="34" charset="0"/>
              </a:rPr>
              <a:t>Activity</a:t>
            </a:r>
            <a:endParaRPr lang="en-US" sz="5400" b="1" dirty="0">
              <a:solidFill>
                <a:schemeClr val="bg1"/>
              </a:solidFill>
              <a:latin typeface="Arial" panose="020B0604020202020204" pitchFamily="34" charset="0"/>
              <a:cs typeface="Arial" panose="020B0604020202020204" pitchFamily="34" charset="0"/>
            </a:endParaRPr>
          </a:p>
        </p:txBody>
      </p:sp>
      <p:pic>
        <p:nvPicPr>
          <p:cNvPr id="20" name="Graphic 19">
            <a:extLst>
              <a:ext uri="{FF2B5EF4-FFF2-40B4-BE49-F238E27FC236}">
                <a16:creationId xmlns:a16="http://schemas.microsoft.com/office/drawing/2014/main" id="{22B6B44A-F1A2-C037-6F77-533930039B6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5745" y="2681920"/>
            <a:ext cx="914400" cy="914400"/>
          </a:xfrm>
          <a:prstGeom prst="rect">
            <a:avLst/>
          </a:prstGeom>
        </p:spPr>
      </p:pic>
      <p:pic>
        <p:nvPicPr>
          <p:cNvPr id="22" name="Graphic 21">
            <a:extLst>
              <a:ext uri="{FF2B5EF4-FFF2-40B4-BE49-F238E27FC236}">
                <a16:creationId xmlns:a16="http://schemas.microsoft.com/office/drawing/2014/main" id="{372754A3-BCBC-2151-AA83-A2AE63C84F3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373202" y="2681920"/>
            <a:ext cx="914400" cy="914400"/>
          </a:xfrm>
          <a:prstGeom prst="rect">
            <a:avLst/>
          </a:prstGeom>
        </p:spPr>
      </p:pic>
    </p:spTree>
    <p:extLst>
      <p:ext uri="{BB962C8B-B14F-4D97-AF65-F5344CB8AC3E}">
        <p14:creationId xmlns:p14="http://schemas.microsoft.com/office/powerpoint/2010/main" val="338578582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9058AC9EE228429B276728904E28CD" ma:contentTypeVersion="21" ma:contentTypeDescription="Create a new document." ma:contentTypeScope="" ma:versionID="19f96390c13dd56c878fdf2d6b662959">
  <xsd:schema xmlns:xsd="http://www.w3.org/2001/XMLSchema" xmlns:xs="http://www.w3.org/2001/XMLSchema" xmlns:p="http://schemas.microsoft.com/office/2006/metadata/properties" xmlns:ns1="http://schemas.microsoft.com/sharepoint/v3" xmlns:ns2="be3e311a-cf24-422d-8724-fb8608ceb2d1" xmlns:ns3="2bc3e199-3002-4639-b6ee-c7b7ae722963" targetNamespace="http://schemas.microsoft.com/office/2006/metadata/properties" ma:root="true" ma:fieldsID="b621a7ba00c5b16147670d6a97260cad" ns1:_="" ns2:_="" ns3:_="">
    <xsd:import namespace="http://schemas.microsoft.com/sharepoint/v3"/>
    <xsd:import namespace="be3e311a-cf24-422d-8724-fb8608ceb2d1"/>
    <xsd:import namespace="2bc3e199-3002-4639-b6ee-c7b7ae7229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1:_ip_UnifiedCompliancePolicyProperties" minOccurs="0"/>
                <xsd:element ref="ns1:_ip_UnifiedCompliancePolicyUIAction" minOccurs="0"/>
                <xsd:element ref="ns2:_Flow_SignoffStatu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3e311a-cf24-422d-8724-fb8608ce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dd58380-187e-4a2b-9b44-024bdec22be4" ma:termSetId="09814cd3-568e-fe90-9814-8d621ff8fb84" ma:anchorId="fba54fb3-c3e1-fe81-a776-ca4b69148c4d" ma:open="true" ma:isKeyword="false">
      <xsd:complexType>
        <xsd:sequence>
          <xsd:element ref="pc:Terms" minOccurs="0" maxOccurs="1"/>
        </xsd:sequence>
      </xsd:complexType>
    </xsd:element>
    <xsd:element name="_Flow_SignoffStatus" ma:index="26" nillable="true" ma:displayName="Sign-off status" ma:internalName="Sign_x002d_off_x0020_status">
      <xsd:simpleType>
        <xsd:restriction base="dms:Text"/>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c3e199-3002-4639-b6ee-c7b7ae72296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082c5d4-23a0-4d1c-81a9-113ccdb144c9}" ma:internalName="TaxCatchAll" ma:showField="CatchAllData" ma:web="2bc3e199-3002-4639-b6ee-c7b7ae7229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be3e311a-cf24-422d-8724-fb8608ceb2d1">
      <Terms xmlns="http://schemas.microsoft.com/office/infopath/2007/PartnerControls"/>
    </lcf76f155ced4ddcb4097134ff3c332f>
    <TaxCatchAll xmlns="2bc3e199-3002-4639-b6ee-c7b7ae722963" xsi:nil="true"/>
    <_Flow_SignoffStatus xmlns="be3e311a-cf24-422d-8724-fb8608ceb2d1"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E89D0173-E6FA-4798-A33A-22CFD92ECA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e3e311a-cf24-422d-8724-fb8608ceb2d1"/>
    <ds:schemaRef ds:uri="2bc3e199-3002-4639-b6ee-c7b7ae7229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B759BF-BFF8-4231-877C-A2991694E574}">
  <ds:schemaRefs>
    <ds:schemaRef ds:uri="http://schemas.microsoft.com/sharepoint/v3/contenttype/forms"/>
  </ds:schemaRefs>
</ds:datastoreItem>
</file>

<file path=customXml/itemProps3.xml><?xml version="1.0" encoding="utf-8"?>
<ds:datastoreItem xmlns:ds="http://schemas.openxmlformats.org/officeDocument/2006/customXml" ds:itemID="{99F4ACC0-ABF0-4589-8AA3-25AED3455937}">
  <ds:schemaRefs>
    <ds:schemaRef ds:uri="http://purl.org/dc/terms/"/>
    <ds:schemaRef ds:uri="be3e311a-cf24-422d-8724-fb8608ceb2d1"/>
    <ds:schemaRef ds:uri="http://purl.org/dc/elements/1.1/"/>
    <ds:schemaRef ds:uri="http://schemas.microsoft.com/office/2006/documentManagement/types"/>
    <ds:schemaRef ds:uri="http://schemas.microsoft.com/office/2006/metadata/properties"/>
    <ds:schemaRef ds:uri="http://www.w3.org/XML/1998/namespace"/>
    <ds:schemaRef ds:uri="http://purl.org/dc/dcmitype/"/>
    <ds:schemaRef ds:uri="http://schemas.microsoft.com/office/infopath/2007/PartnerControls"/>
    <ds:schemaRef ds:uri="http://schemas.openxmlformats.org/package/2006/metadata/core-properties"/>
    <ds:schemaRef ds:uri="2bc3e199-3002-4639-b6ee-c7b7ae72296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1857</Words>
  <Application>Microsoft Office PowerPoint</Application>
  <PresentationFormat>On-screen Show (16:9)</PresentationFormat>
  <Paragraphs>166</Paragraphs>
  <Slides>15</Slides>
  <Notes>14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Pet Shop</vt:lpstr>
      <vt:lpstr>Who owns a pet?</vt:lpstr>
      <vt:lpstr>Can anyone define responsibility?  What are some of the responsibilities you have right now? Can anyone define commitment?</vt:lpstr>
      <vt:lpstr>What is a need?</vt:lpstr>
      <vt:lpstr>What are some needs of humans?  What are some needs of pets? </vt:lpstr>
      <vt:lpstr>PowerPoint Presentation</vt:lpstr>
      <vt:lpstr>Activity Meet the children</vt:lpstr>
      <vt:lpstr>Activity Match the pet to the children </vt:lpstr>
      <vt:lpstr>Activity</vt:lpstr>
      <vt:lpstr>Presentations</vt:lpstr>
      <vt:lpstr>Activity Let’s discuss!</vt:lpstr>
      <vt:lpstr>What did you learn from today’s workshop?</vt:lpstr>
      <vt:lpstr>My Financial Literacy Exit Ticket</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 4-5 Pet Shop</dc:title>
  <dc:subject>Needs and wants</dc:subject>
  <dc:creator/>
  <cp:keywords>CPA Canada, financial literacy, school, pets, pet shop, grades 4-5</cp:keywords>
  <cp:lastModifiedBy/>
  <cp:revision>5</cp:revision>
  <dcterms:created xsi:type="dcterms:W3CDTF">2019-12-24T13:43:27Z</dcterms:created>
  <dcterms:modified xsi:type="dcterms:W3CDTF">2024-03-26T20:45:49Z</dcterms:modified>
  <cp:category>Financial literacy</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0x010100369058AC9EE228429B276728904E28CD</vt:lpwstr>
  </property>
  <property fmtid="{D5CDD505-2E9C-101B-9397-08002B2CF9AE}" pid="3" name="MediaServiceImageTags">
    <vt:lpwstr/>
  </property>
</Properties>
</file>