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2.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3.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4.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5.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6.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7.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8.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notesSlides/notesSlide9.xml" ContentType="application/vnd.openxmlformats-officedocument.presentationml.notesSlide+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notesSlides/notesSlide10.xml" ContentType="application/vnd.openxmlformats-officedocument.presentationml.notesSlide+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notesSlides/notesSlide11.xml" ContentType="application/vnd.openxmlformats-officedocument.presentationml.notesSlide+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notesSlides/notesSlide12.xml" ContentType="application/vnd.openxmlformats-officedocument.presentationml.notesSlide+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notesSlides/notesSlide13.xml" ContentType="application/vnd.openxmlformats-officedocument.presentationml.notesSlide+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4"/>
  </p:sldMasterIdLst>
  <p:notesMasterIdLst>
    <p:notesMasterId r:id="rId18"/>
  </p:notesMasterIdLst>
  <p:sldIdLst>
    <p:sldId id="256" r:id="rId5"/>
    <p:sldId id="1810" r:id="rId6"/>
    <p:sldId id="259" r:id="rId7"/>
    <p:sldId id="260" r:id="rId8"/>
    <p:sldId id="1770" r:id="rId9"/>
    <p:sldId id="1771" r:id="rId10"/>
    <p:sldId id="1772" r:id="rId11"/>
    <p:sldId id="261" r:id="rId12"/>
    <p:sldId id="268" r:id="rId13"/>
    <p:sldId id="270" r:id="rId14"/>
    <p:sldId id="1808" r:id="rId15"/>
    <p:sldId id="1812" r:id="rId16"/>
    <p:sldId id="1813" r:id="rId17"/>
  </p:sldIdLst>
  <p:sldSz cx="9144000" cy="5143500" type="screen16x9"/>
  <p:notesSz cx="6858000" cy="9144000"/>
  <p:custDataLst>
    <p:tags r:id="rId19"/>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4" name="Author" initials="A" lastIdx="3" clrIdx="3"/>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6D2D2"/>
    <a:srgbClr val="F9E86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8923747-B1B2-4E2A-85D0-26BDCCDEBC33}" v="7" dt="2021-05-10T17:36:24.60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947" autoAdjust="0"/>
    <p:restoredTop sz="66474" autoAdjust="0"/>
  </p:normalViewPr>
  <p:slideViewPr>
    <p:cSldViewPr snapToGrid="0">
      <p:cViewPr varScale="1">
        <p:scale>
          <a:sx n="109" d="100"/>
          <a:sy n="109" d="100"/>
        </p:scale>
        <p:origin x="672" y="10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p:scale>
          <a:sx n="150" d="100"/>
          <a:sy n="150" d="100"/>
        </p:scale>
        <p:origin x="2388" y="-147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7C756DF-3EEB-490E-814B-17FBDB20F328}" type="datetimeFigureOut">
              <a:rPr lang="en-US" smtClean="0"/>
              <a:t>5/10/2021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EBF467-0883-4319-B244-71BF050A914F}" type="slidenum">
              <a:rPr lang="en-US" smtClean="0"/>
              <a:t>‹#›</a:t>
            </a:fld>
            <a:endParaRPr lang="en-US" dirty="0"/>
          </a:p>
        </p:txBody>
      </p:sp>
    </p:spTree>
    <p:extLst>
      <p:ext uri="{BB962C8B-B14F-4D97-AF65-F5344CB8AC3E}">
        <p14:creationId xmlns:p14="http://schemas.microsoft.com/office/powerpoint/2010/main" val="226497520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5" Type="http://schemas.openxmlformats.org/officeDocument/2006/relationships/slide" Target="../slides/slide11.xml"/><Relationship Id="rId4"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tags" Target="../tags/tag66.xml"/><Relationship Id="rId5" Type="http://schemas.openxmlformats.org/officeDocument/2006/relationships/slide" Target="../slides/slide12.xml"/><Relationship Id="rId4"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5" Type="http://schemas.openxmlformats.org/officeDocument/2006/relationships/slide" Target="../slides/slide13.xml"/><Relationship Id="rId4"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900" b="1" i="0" u="none" strike="noStrike" kern="1200" baseline="0" dirty="0">
                <a:solidFill>
                  <a:schemeClr val="tx1"/>
                </a:solidFill>
                <a:latin typeface="+mn-lt"/>
                <a:ea typeface="+mn-ea"/>
                <a:cs typeface="+mn-cs"/>
              </a:rPr>
              <a:t>Pour présenter le fichier PowerPoint à l’écran, lancez l’application </a:t>
            </a:r>
            <a:r>
              <a:rPr lang="fr-CA" sz="900" b="1" i="1" u="none" strike="noStrike" kern="1200" baseline="0" dirty="0">
                <a:solidFill>
                  <a:schemeClr val="tx1"/>
                </a:solidFill>
                <a:latin typeface="+mn-lt"/>
                <a:ea typeface="+mn-ea"/>
                <a:cs typeface="+mn-cs"/>
              </a:rPr>
              <a:t>FlippingBook</a:t>
            </a:r>
            <a:r>
              <a:rPr lang="fr-CA" sz="900" b="1" i="0" u="none" strike="noStrike" kern="1200" baseline="0" dirty="0">
                <a:solidFill>
                  <a:schemeClr val="tx1"/>
                </a:solidFill>
                <a:latin typeface="+mn-lt"/>
                <a:ea typeface="+mn-ea"/>
                <a:cs typeface="+mn-cs"/>
              </a:rPr>
              <a:t>. </a:t>
            </a:r>
            <a:r>
              <a:rPr lang="fr-CA" sz="900" b="0" i="0" u="none" strike="noStrike" kern="1200" baseline="0" dirty="0">
                <a:solidFill>
                  <a:schemeClr val="tx1"/>
                </a:solidFill>
                <a:latin typeface="+mn-lt"/>
                <a:ea typeface="+mn-ea"/>
                <a:cs typeface="+mn-cs"/>
              </a:rPr>
              <a:t>Faites un copier-coller de ce lien dans votre navigateur :</a:t>
            </a:r>
          </a:p>
          <a:p>
            <a:r>
              <a:rPr lang="fr-CA" sz="900" b="0" i="0" u="none" strike="noStrike" kern="1200" baseline="0" dirty="0">
                <a:solidFill>
                  <a:schemeClr val="tx1"/>
                </a:solidFill>
                <a:latin typeface="+mn-lt"/>
                <a:ea typeface="+mn-ea"/>
                <a:cs typeface="+mn-cs"/>
              </a:rPr>
              <a:t>https://online.flippingbook.com/view/661911510/</a:t>
            </a:r>
          </a:p>
          <a:p>
            <a:endParaRPr lang="fr-CA" sz="900" b="0" i="0" u="none" strike="noStrike" kern="1200" baseline="0" dirty="0">
              <a:solidFill>
                <a:schemeClr val="tx1"/>
              </a:solidFill>
              <a:latin typeface="+mn-lt"/>
              <a:ea typeface="+mn-ea"/>
              <a:cs typeface="+mn-cs"/>
            </a:endParaRPr>
          </a:p>
          <a:p>
            <a:r>
              <a:rPr lang="fr-CA" sz="900" b="1" i="0" u="none" strike="noStrike" kern="1200" baseline="0" dirty="0">
                <a:solidFill>
                  <a:schemeClr val="tx1"/>
                </a:solidFill>
                <a:latin typeface="+mn-lt"/>
                <a:ea typeface="+mn-ea"/>
                <a:cs typeface="+mn-cs"/>
              </a:rPr>
              <a:t>Objectifs d’apprentissage : </a:t>
            </a:r>
          </a:p>
          <a:p>
            <a:r>
              <a:rPr lang="fr-CA" sz="900" b="0" i="0" u="none" strike="noStrike" kern="1200" baseline="0" dirty="0">
                <a:solidFill>
                  <a:schemeClr val="tx1"/>
                </a:solidFill>
                <a:latin typeface="+mn-lt"/>
                <a:ea typeface="+mn-ea"/>
                <a:cs typeface="+mn-cs"/>
              </a:rPr>
              <a:t>De petits changements peuvent donner de gros résultats.</a:t>
            </a:r>
          </a:p>
          <a:p>
            <a:r>
              <a:rPr lang="fr-CA" dirty="0">
                <a:effectLst/>
              </a:rPr>
              <a:t>L’épargne découle d’une façon de penser qu’il faut prendre l’habitude d’appliquer dans nos décisions financières quotidiennes.</a:t>
            </a:r>
            <a:endParaRPr lang="fr-CA" sz="900" b="0" i="0" u="none" strike="noStrike" kern="1200" baseline="0" dirty="0">
              <a:solidFill>
                <a:schemeClr val="tx1"/>
              </a:solidFill>
              <a:highlight>
                <a:srgbClr val="00FF00"/>
              </a:highlight>
              <a:latin typeface="+mn-lt"/>
              <a:ea typeface="+mn-ea"/>
              <a:cs typeface="+mn-cs"/>
            </a:endParaRPr>
          </a:p>
          <a:p>
            <a:endParaRPr lang="fr-CA" sz="900" b="0" i="0" u="none" strike="noStrike" kern="1200" baseline="0" dirty="0">
              <a:solidFill>
                <a:schemeClr val="tx1"/>
              </a:solidFill>
              <a:latin typeface="+mn-lt"/>
              <a:ea typeface="+mn-ea"/>
              <a:cs typeface="+mn-cs"/>
            </a:endParaRPr>
          </a:p>
          <a:p>
            <a:r>
              <a:rPr lang="fr-CA" sz="900" b="1" i="0" u="none" strike="noStrike" kern="1200" baseline="0" dirty="0">
                <a:solidFill>
                  <a:schemeClr val="tx1"/>
                </a:solidFill>
                <a:latin typeface="+mn-lt"/>
                <a:ea typeface="+mn-ea"/>
                <a:cs typeface="+mn-cs"/>
              </a:rPr>
              <a:t>Introduction et mise en contexte de l’atelier</a:t>
            </a:r>
          </a:p>
          <a:p>
            <a:endParaRPr lang="fr-CA" sz="700" b="0" i="0" u="none" strike="noStrike" kern="1200" baseline="0" dirty="0">
              <a:solidFill>
                <a:schemeClr val="tx1"/>
              </a:solidFill>
              <a:latin typeface="+mn-lt"/>
              <a:ea typeface="+mn-ea"/>
              <a:cs typeface="+mn-cs"/>
            </a:endParaRPr>
          </a:p>
          <a:p>
            <a:pPr marL="171450" indent="-171450">
              <a:spcAft>
                <a:spcPts val="200"/>
              </a:spcAft>
              <a:buFont typeface="Arial" panose="020B0604020202020204" pitchFamily="34" charset="0"/>
              <a:buChar char="•"/>
            </a:pPr>
            <a:r>
              <a:rPr lang="fr-CA" dirty="0">
                <a:effectLst/>
              </a:rPr>
              <a:t>Présentez-vous (au besoin)</a:t>
            </a:r>
            <a:r>
              <a:rPr lang="fr-CA" sz="900" b="0" i="0" u="none" strike="noStrike" kern="1200" baseline="0" dirty="0">
                <a:solidFill>
                  <a:schemeClr val="tx1"/>
                </a:solidFill>
                <a:latin typeface="+mn-lt"/>
                <a:ea typeface="+mn-ea"/>
                <a:cs typeface="+mn-cs"/>
              </a:rPr>
              <a:t>. </a:t>
            </a:r>
          </a:p>
          <a:p>
            <a:pPr marL="171450" indent="-171450" defTabSz="914400">
              <a:spcBef>
                <a:spcPct val="0"/>
              </a:spcBef>
              <a:spcAft>
                <a:spcPts val="200"/>
              </a:spcAft>
              <a:buFont typeface="Arial" panose="020B0604020202020204" pitchFamily="34" charset="0"/>
              <a:buChar char="•"/>
              <a:defRPr/>
            </a:pPr>
            <a:r>
              <a:rPr lang="fr-CA" sz="900" b="0" i="0" u="none" strike="noStrike" kern="1200" baseline="0" dirty="0">
                <a:solidFill>
                  <a:schemeClr val="tx1"/>
                </a:solidFill>
                <a:latin typeface="+mn-lt"/>
                <a:ea typeface="+mn-ea"/>
                <a:cs typeface="+mn-cs"/>
              </a:rPr>
              <a:t>L’introduction devrait prendre environ 5 minutes.</a:t>
            </a:r>
          </a:p>
          <a:p>
            <a:pPr marL="171450" marR="0" lvl="0" indent="-171450" algn="l" defTabSz="914400" rtl="0" eaLnBrk="1" fontAlgn="auto" latinLnBrk="0" hangingPunct="1">
              <a:lnSpc>
                <a:spcPct val="100000"/>
              </a:lnSpc>
              <a:spcBef>
                <a:spcPct val="0"/>
              </a:spcBef>
              <a:spcAft>
                <a:spcPts val="200"/>
              </a:spcAft>
              <a:buClrTx/>
              <a:buSzTx/>
              <a:buFont typeface="Arial" panose="020B0604020202020204" pitchFamily="34" charset="0"/>
              <a:buChar char="•"/>
              <a:defRPr/>
            </a:pPr>
            <a:r>
              <a:rPr lang="fr-CA" dirty="0">
                <a:effectLst/>
              </a:rPr>
              <a:t>Présentez les grandes lignes du déroulement de l’atelier et expliquez aux élèves à quoi ils peuvent s’attendre dans les 30-40 prochaines minutes.</a:t>
            </a:r>
            <a:endParaRPr lang="fr-CA" sz="900" b="0" i="0" u="none" strike="noStrike" kern="1200" baseline="0" dirty="0">
              <a:solidFill>
                <a:schemeClr val="tx1"/>
              </a:solidFill>
              <a:latin typeface="+mn-lt"/>
              <a:ea typeface="+mn-ea"/>
              <a:cs typeface="+mn-cs"/>
            </a:endParaRPr>
          </a:p>
          <a:p>
            <a:pPr marL="171450" indent="-171450">
              <a:spcAft>
                <a:spcPts val="200"/>
              </a:spcAft>
              <a:buFont typeface="Arial" panose="020B0604020202020204" pitchFamily="34" charset="0"/>
              <a:buChar char="•"/>
            </a:pPr>
            <a:r>
              <a:rPr lang="fr-CA" dirty="0">
                <a:effectLst/>
              </a:rPr>
              <a:t>Demandez ensuite aux élèves de télécharger une carte de bingo (vous la trouverez dans la section Ressources).</a:t>
            </a:r>
          </a:p>
          <a:p>
            <a:pPr marL="171450" indent="-171450">
              <a:spcAft>
                <a:spcPts val="200"/>
              </a:spcAft>
              <a:buFont typeface="Arial" panose="020B0604020202020204" pitchFamily="34" charset="0"/>
              <a:buChar char="•"/>
            </a:pPr>
            <a:r>
              <a:rPr lang="fr-CA" dirty="0">
                <a:effectLst/>
              </a:rPr>
              <a:t>Dites-leur que chaque fois qu’ils entendront un mot qui se trouve sur leur carte de bingo, ils doivent marquer ce mot d’un X.</a:t>
            </a:r>
            <a:endParaRPr lang="fr-CA" sz="900" b="1" i="0" u="none" strike="noStrike" kern="1200" baseline="0" dirty="0">
              <a:highlight>
                <a:srgbClr val="C0C0C0"/>
              </a:highlight>
              <a:latin typeface="+mn-lt"/>
              <a:ea typeface="+mn-ea"/>
              <a:cs typeface="+mn-cs"/>
            </a:endParaRPr>
          </a:p>
        </p:txBody>
      </p:sp>
      <p:sp>
        <p:nvSpPr>
          <p:cNvPr id="4" name="Slide Number Placeholder 3"/>
          <p:cNvSpPr>
            <a:spLocks noGrp="1"/>
          </p:cNvSpPr>
          <p:nvPr>
            <p:ph type="sldNum" sz="quarter" idx="5"/>
          </p:nvPr>
        </p:nvSpPr>
        <p:spPr/>
        <p:txBody>
          <a:bodyPr/>
          <a:lstStyle/>
          <a:p>
            <a:fld id="{A6EBF467-0883-4319-B244-71BF050A914F}" type="slidenum">
              <a:rPr lang="en-US" smtClean="0"/>
              <a:t>1</a:t>
            </a:fld>
            <a:endParaRPr lang="en-US" dirty="0"/>
          </a:p>
        </p:txBody>
      </p:sp>
    </p:spTree>
    <p:extLst>
      <p:ext uri="{BB962C8B-B14F-4D97-AF65-F5344CB8AC3E}">
        <p14:creationId xmlns:p14="http://schemas.microsoft.com/office/powerpoint/2010/main" val="6126990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900" b="1" i="0" u="none" strike="noStrike" kern="1200" baseline="0" dirty="0">
                <a:solidFill>
                  <a:schemeClr val="tx1"/>
                </a:solidFill>
                <a:latin typeface="+mn-lt"/>
                <a:ea typeface="+mn-ea"/>
                <a:cs typeface="+mn-cs"/>
              </a:rPr>
              <a:t>Conclusion</a:t>
            </a:r>
          </a:p>
          <a:p>
            <a:r>
              <a:rPr lang="fr-CA" sz="900" b="0" i="0" u="none" strike="noStrike" kern="1200" baseline="0" dirty="0">
                <a:solidFill>
                  <a:schemeClr val="tx1"/>
                </a:solidFill>
                <a:latin typeface="+mn-lt"/>
                <a:ea typeface="+mn-ea"/>
                <a:cs typeface="+mn-cs"/>
              </a:rPr>
              <a:t> </a:t>
            </a:r>
          </a:p>
          <a:p>
            <a:pPr marL="171450" indent="-171450">
              <a:spcAft>
                <a:spcPts val="600"/>
              </a:spcAft>
              <a:buFont typeface="Arial" panose="020B0604020202020204" pitchFamily="34" charset="0"/>
              <a:buChar char="•"/>
            </a:pPr>
            <a:r>
              <a:rPr lang="fr-CA" sz="900" b="0" i="0" u="none" strike="noStrike" kern="1200" baseline="0" dirty="0">
                <a:solidFill>
                  <a:schemeClr val="tx1"/>
                </a:solidFill>
                <a:latin typeface="+mn-lt"/>
                <a:ea typeface="+mn-ea"/>
                <a:cs typeface="+mn-cs"/>
              </a:rPr>
              <a:t>Demandez aux élèves ce qu’ils ont appris et ce qu’ils retiendront de l’atelier. </a:t>
            </a:r>
          </a:p>
          <a:p>
            <a:pPr marL="171450" indent="-171450">
              <a:spcAft>
                <a:spcPts val="600"/>
              </a:spcAft>
              <a:buFont typeface="Arial" panose="020B0604020202020204" pitchFamily="34" charset="0"/>
              <a:buChar char="•"/>
            </a:pPr>
            <a:r>
              <a:rPr lang="fr-CA" sz="900" b="0" i="0" u="none" strike="noStrike" kern="1200" baseline="0" dirty="0">
                <a:solidFill>
                  <a:schemeClr val="tx1"/>
                </a:solidFill>
                <a:latin typeface="+mn-lt"/>
                <a:ea typeface="+mn-ea"/>
                <a:cs typeface="+mn-cs"/>
              </a:rPr>
              <a:t>Répondez à leurs questions. </a:t>
            </a:r>
          </a:p>
          <a:p>
            <a:pPr marL="171450" indent="-171450">
              <a:spcAft>
                <a:spcPts val="600"/>
              </a:spcAft>
              <a:buFont typeface="Arial" panose="020B0604020202020204" pitchFamily="34" charset="0"/>
              <a:buChar char="•"/>
            </a:pPr>
            <a:r>
              <a:rPr lang="fr-CA" sz="900" b="0" i="0" u="none" strike="noStrike" kern="1200" baseline="0" dirty="0">
                <a:solidFill>
                  <a:schemeClr val="tx1"/>
                </a:solidFill>
                <a:latin typeface="+mn-lt"/>
                <a:ea typeface="+mn-ea"/>
                <a:cs typeface="+mn-cs"/>
              </a:rPr>
              <a:t>Rappelez-leur les objectifs d’apprentissage : De petits changements peuvent donner de gros résultats. L’épargne découle d’une façon de penser qu’il faut prendre l’habitude d’appliquer dans nos décisions financières quotidiennes.</a:t>
            </a:r>
            <a:endParaRPr lang="fr-CA" sz="600" b="0" i="0" u="none" strike="noStrike" kern="1200" baseline="0" dirty="0">
              <a:solidFill>
                <a:schemeClr val="tx1"/>
              </a:solidFill>
              <a:latin typeface="+mn-lt"/>
              <a:ea typeface="+mn-ea"/>
              <a:cs typeface="+mn-cs"/>
            </a:endParaRPr>
          </a:p>
          <a:p>
            <a:pPr marL="171450" indent="-171450" defTabSz="914400">
              <a:spcBef>
                <a:spcPct val="0"/>
              </a:spcBef>
              <a:spcAft>
                <a:spcPct val="0"/>
              </a:spcAft>
              <a:buFont typeface="Arial" panose="020B0604020202020204" pitchFamily="34" charset="0"/>
              <a:buChar char="•"/>
              <a:defRPr/>
            </a:pPr>
            <a:r>
              <a:rPr lang="fr-CA" sz="900" dirty="0"/>
              <a:t>E</a:t>
            </a:r>
            <a:r>
              <a:rPr lang="fr-CA" sz="900" dirty="0">
                <a:latin typeface="+mn-lt"/>
              </a:rPr>
              <a:t>ncouragez-les à poser leurs questions dans la zone de clavardage de la plateforme que vous utilisez (Zoom, Skype, Teams, etc.).</a:t>
            </a:r>
            <a:r>
              <a:rPr lang="fr-CA" sz="900" dirty="0"/>
              <a:t> </a:t>
            </a:r>
            <a:endParaRPr lang="fr-CA" sz="900" i="0" u="none" strike="noStrike" kern="1200" baseline="0" dirty="0">
              <a:solidFill>
                <a:schemeClr val="tx1"/>
              </a:solidFill>
              <a:latin typeface="+mn-lt"/>
              <a:ea typeface="+mn-ea"/>
              <a:cs typeface="+mn-cs"/>
            </a:endParaRPr>
          </a:p>
          <a:p>
            <a:endParaRPr lang="fr-CA" sz="900" b="0" dirty="0"/>
          </a:p>
        </p:txBody>
      </p:sp>
      <p:sp>
        <p:nvSpPr>
          <p:cNvPr id="4" name="Slide Number Placeholder 3"/>
          <p:cNvSpPr>
            <a:spLocks noGrp="1"/>
          </p:cNvSpPr>
          <p:nvPr>
            <p:ph type="sldNum" sz="quarter" idx="5"/>
          </p:nvPr>
        </p:nvSpPr>
        <p:spPr/>
        <p:txBody>
          <a:bodyPr/>
          <a:lstStyle/>
          <a:p>
            <a:fld id="{D710CF1E-E9E0-4712-9FE2-D09D51E10904}" type="slidenum">
              <a:rPr lang="en-US" smtClean="0"/>
              <a:t>10</a:t>
            </a:fld>
            <a:endParaRPr lang="en-US" dirty="0"/>
          </a:p>
        </p:txBody>
      </p:sp>
    </p:spTree>
    <p:extLst>
      <p:ext uri="{BB962C8B-B14F-4D97-AF65-F5344CB8AC3E}">
        <p14:creationId xmlns:p14="http://schemas.microsoft.com/office/powerpoint/2010/main" val="9652388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lang="fr-CA" sz="1200" b="1" dirty="0"/>
              <a:t>Formulaire d’évaluation</a:t>
            </a:r>
          </a:p>
          <a:p>
            <a:pPr marL="171450" indent="-171450">
              <a:buFont typeface="Arial" panose="020B0604020202020204" pitchFamily="34" charset="0"/>
              <a:buChar char="•"/>
            </a:pPr>
            <a:r>
              <a:rPr lang="fr-CA" sz="1200" dirty="0"/>
              <a:t>Invitez les élèves à remplir le formulaire d’évaluation de l’atelier, puis recueillez leurs commentaires.</a:t>
            </a:r>
          </a:p>
          <a:p>
            <a:endParaRPr lang="fr-CA" dirty="0"/>
          </a:p>
        </p:txBody>
      </p:sp>
      <p:sp>
        <p:nvSpPr>
          <p:cNvPr id="4" name="Slide Number Placeholder 3"/>
          <p:cNvSpPr>
            <a:spLocks noGrp="1"/>
          </p:cNvSpPr>
          <p:nvPr>
            <p:ph type="sldNum" sz="quarter" idx="5"/>
            <p:custDataLst>
              <p:tags r:id="rId3"/>
            </p:custDataLst>
          </p:nvPr>
        </p:nvSpPr>
        <p:spPr/>
        <p:txBody>
          <a:bodyPr/>
          <a:lstStyle/>
          <a:p>
            <a:fld id="{D710CF1E-E9E0-4712-9FE2-D09D51E10904}" type="slidenum">
              <a:rPr lang="en-US" smtClean="0"/>
              <a:t>11</a:t>
            </a:fld>
            <a:endParaRPr lang="en-US" dirty="0"/>
          </a:p>
        </p:txBody>
      </p:sp>
    </p:spTree>
    <p:extLst>
      <p:ext uri="{BB962C8B-B14F-4D97-AF65-F5344CB8AC3E}">
        <p14:creationId xmlns:p14="http://schemas.microsoft.com/office/powerpoint/2010/main" val="19660249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descr="Signe du dollar rayé, illustrant que le service est gratuit"/>
          <p:cNvSpPr>
            <a:spLocks noGrp="1" noRot="1" noChangeAspect="1"/>
          </p:cNvSpPr>
          <p:nvPr>
            <p:ph type="sldImg"/>
            <p:custDataLst>
              <p:tags r:id="rId1"/>
            </p:custDataLst>
          </p:nvPr>
        </p:nvSpPr>
        <p:spPr>
          <a:xfrm>
            <a:off x="679450" y="1143000"/>
            <a:ext cx="5486400" cy="3086100"/>
          </a:xfrm>
        </p:spPr>
      </p:sp>
      <p:sp>
        <p:nvSpPr>
          <p:cNvPr id="3" name="Notes Placeholder 2"/>
          <p:cNvSpPr>
            <a:spLocks noGrp="1"/>
          </p:cNvSpPr>
          <p:nvPr>
            <p:ph type="body" idx="1"/>
            <p:custDataLst>
              <p:tags r:id="rId2"/>
            </p:custDataLst>
          </p:nvPr>
        </p:nvSpPr>
        <p:spPr/>
        <p:txBody>
          <a:bodyPr/>
          <a:lstStyle/>
          <a:p>
            <a:endParaRPr lang="fr-CA" dirty="0"/>
          </a:p>
        </p:txBody>
      </p:sp>
      <p:sp>
        <p:nvSpPr>
          <p:cNvPr id="4" name="Slide Number Placeholder 3"/>
          <p:cNvSpPr>
            <a:spLocks noGrp="1"/>
          </p:cNvSpPr>
          <p:nvPr>
            <p:ph type="sldNum" sz="quarter" idx="5"/>
            <p:custDataLst>
              <p:tags r:id="rId3"/>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39CAFCB4-A002-4702-A0FC-1B8BF1A7CEA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12</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013010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indent="0" rtl="0">
              <a:buFont typeface="Arial" panose="020B0604020202020204" pitchFamily="34" charset="0"/>
              <a:buNone/>
            </a:pPr>
            <a:endParaRPr lang="en-US" sz="900" dirty="0">
              <a:latin typeface="+mn-lt"/>
            </a:endParaRPr>
          </a:p>
        </p:txBody>
      </p:sp>
      <p:sp>
        <p:nvSpPr>
          <p:cNvPr id="4" name="Slide Number Placeholder 3"/>
          <p:cNvSpPr>
            <a:spLocks noGrp="1"/>
          </p:cNvSpPr>
          <p:nvPr>
            <p:ph type="sldNum" sz="quarter" idx="5"/>
            <p:custDataLst>
              <p:tags r:id="rId3"/>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D710CF1E-E9E0-4712-9FE2-D09D51E109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13</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62391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r-CA" altLang="en-US" sz="900" dirty="0">
                <a:latin typeface="+mn-lt"/>
                <a:cs typeface="Times New Roman" panose="02020603050405020304" pitchFamily="18" charset="0"/>
              </a:rPr>
              <a:t>Veuillez lire cet avis textuellement à tous les participants en vue d’éliminer toute possibilité de responsabilité juridique qui pourrait découler du fait qu’un participant prenne des mesures en se fiant uniquement à l’information contenue dans cette présentation sans obtenir de conseils professionnels.</a:t>
            </a:r>
            <a:endParaRPr lang="fr-CA" altLang="en-US" sz="900" dirty="0">
              <a:latin typeface="+mn-lt"/>
            </a:endParaRPr>
          </a:p>
        </p:txBody>
      </p:sp>
      <p:sp>
        <p:nvSpPr>
          <p:cNvPr id="5" name="Date Placeholder 4">
            <a:extLst>
              <a:ext uri="{FF2B5EF4-FFF2-40B4-BE49-F238E27FC236}">
                <a16:creationId xmlns:a16="http://schemas.microsoft.com/office/drawing/2014/main" id="{91A49F89-C36D-4C46-9F2A-3CF18928C2AC}"/>
              </a:ext>
            </a:extLst>
          </p:cNvPr>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3040380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900" b="1" i="0" u="none" strike="noStrike" kern="1200" baseline="0" dirty="0">
                <a:solidFill>
                  <a:schemeClr val="tx1"/>
                </a:solidFill>
                <a:latin typeface="+mn-lt"/>
                <a:ea typeface="+mn-ea"/>
                <a:cs typeface="+mn-cs"/>
              </a:rPr>
              <a:t>Introduction – Épargne</a:t>
            </a:r>
          </a:p>
          <a:p>
            <a:endParaRPr lang="fr-CA" sz="900" b="1" i="0"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r>
              <a:rPr lang="fr-CA" sz="900" b="0" i="0" u="none" strike="noStrike" kern="1200" baseline="0" dirty="0">
                <a:solidFill>
                  <a:schemeClr val="tx1"/>
                </a:solidFill>
                <a:latin typeface="+mn-lt"/>
                <a:ea typeface="+mn-ea"/>
                <a:cs typeface="+mn-cs"/>
              </a:rPr>
              <a:t>Énumérez les cinq concepts fondamentaux liés à l’argent :</a:t>
            </a:r>
          </a:p>
          <a:p>
            <a:pPr marL="171450" indent="-171450">
              <a:buFont typeface="Arial" panose="020B0604020202020204" pitchFamily="34" charset="0"/>
              <a:buChar char="•"/>
            </a:pPr>
            <a:endParaRPr lang="fr-CA" sz="900" b="0" i="0" u="none" strike="noStrike" kern="1200" baseline="0" dirty="0">
              <a:solidFill>
                <a:schemeClr val="tx1"/>
              </a:solidFill>
              <a:latin typeface="+mn-lt"/>
              <a:ea typeface="+mn-ea"/>
              <a:cs typeface="+mn-cs"/>
            </a:endParaRPr>
          </a:p>
          <a:p>
            <a:pPr marL="628650" lvl="1" indent="-171450">
              <a:buFont typeface="Arial" panose="020B0604020202020204" pitchFamily="34" charset="0"/>
              <a:buChar char="•"/>
            </a:pPr>
            <a:r>
              <a:rPr lang="fr-CA" sz="900" b="0" i="0" u="none" strike="noStrike" kern="1200" baseline="0" dirty="0">
                <a:solidFill>
                  <a:schemeClr val="tx1"/>
                </a:solidFill>
                <a:latin typeface="+mn-lt"/>
                <a:ea typeface="+mn-ea"/>
                <a:cs typeface="+mn-cs"/>
              </a:rPr>
              <a:t>Le gagner</a:t>
            </a:r>
          </a:p>
          <a:p>
            <a:pPr marL="628650" lvl="1" indent="-171450">
              <a:buFont typeface="Arial" panose="020B0604020202020204" pitchFamily="34" charset="0"/>
              <a:buChar char="•"/>
            </a:pPr>
            <a:r>
              <a:rPr lang="fr-CA" sz="900" b="0" i="0" u="none" strike="noStrike" kern="1200" baseline="0" dirty="0">
                <a:solidFill>
                  <a:schemeClr val="tx1"/>
                </a:solidFill>
                <a:latin typeface="+mn-lt"/>
                <a:ea typeface="+mn-ea"/>
                <a:cs typeface="+mn-cs"/>
              </a:rPr>
              <a:t>L’économiser</a:t>
            </a:r>
          </a:p>
          <a:p>
            <a:pPr marL="628650" lvl="1" indent="-171450">
              <a:buFont typeface="Arial" panose="020B0604020202020204" pitchFamily="34" charset="0"/>
              <a:buChar char="•"/>
            </a:pPr>
            <a:r>
              <a:rPr lang="fr-CA" sz="900" b="0" i="0" u="none" strike="noStrike" kern="1200" baseline="0" dirty="0">
                <a:solidFill>
                  <a:schemeClr val="tx1"/>
                </a:solidFill>
                <a:latin typeface="+mn-lt"/>
                <a:ea typeface="+mn-ea"/>
                <a:cs typeface="+mn-cs"/>
              </a:rPr>
              <a:t>Le dépenser</a:t>
            </a:r>
          </a:p>
          <a:p>
            <a:pPr marL="628650" lvl="1" indent="-171450">
              <a:buFont typeface="Arial" panose="020B0604020202020204" pitchFamily="34" charset="0"/>
              <a:buChar char="•"/>
            </a:pPr>
            <a:r>
              <a:rPr lang="fr-CA" sz="900" b="0" i="0" u="none" strike="noStrike" kern="1200" baseline="0" dirty="0">
                <a:solidFill>
                  <a:schemeClr val="tx1"/>
                </a:solidFill>
                <a:latin typeface="+mn-lt"/>
                <a:ea typeface="+mn-ea"/>
                <a:cs typeface="+mn-cs"/>
              </a:rPr>
              <a:t>Le partager </a:t>
            </a:r>
          </a:p>
          <a:p>
            <a:pPr marL="628650" lvl="1" indent="-171450">
              <a:buFont typeface="Arial" panose="020B0604020202020204" pitchFamily="34" charset="0"/>
              <a:buChar char="•"/>
            </a:pPr>
            <a:r>
              <a:rPr lang="fr-CA" sz="900" b="0" i="0" u="none" strike="noStrike" kern="1200" baseline="0" dirty="0">
                <a:solidFill>
                  <a:schemeClr val="tx1"/>
                </a:solidFill>
                <a:latin typeface="+mn-lt"/>
                <a:ea typeface="+mn-ea"/>
                <a:cs typeface="+mn-cs"/>
              </a:rPr>
              <a:t>L’investir </a:t>
            </a:r>
          </a:p>
          <a:p>
            <a:endParaRPr lang="fr-CA" sz="900" dirty="0"/>
          </a:p>
        </p:txBody>
      </p:sp>
      <p:sp>
        <p:nvSpPr>
          <p:cNvPr id="4" name="Slide Number Placeholder 3"/>
          <p:cNvSpPr>
            <a:spLocks noGrp="1"/>
          </p:cNvSpPr>
          <p:nvPr>
            <p:ph type="sldNum" sz="quarter" idx="5"/>
          </p:nvPr>
        </p:nvSpPr>
        <p:spPr/>
        <p:txBody>
          <a:bodyPr/>
          <a:lstStyle/>
          <a:p>
            <a:fld id="{A6EBF467-0883-4319-B244-71BF050A914F}" type="slidenum">
              <a:rPr lang="en-US" smtClean="0"/>
              <a:t>3</a:t>
            </a:fld>
            <a:endParaRPr lang="en-US" dirty="0"/>
          </a:p>
        </p:txBody>
      </p:sp>
    </p:spTree>
    <p:extLst>
      <p:ext uri="{BB962C8B-B14F-4D97-AF65-F5344CB8AC3E}">
        <p14:creationId xmlns:p14="http://schemas.microsoft.com/office/powerpoint/2010/main" val="31376379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3448050"/>
          </a:xfrm>
        </p:spPr>
        <p:txBody>
          <a:bodyPr/>
          <a:lstStyle/>
          <a:p>
            <a:pPr marL="0" indent="0">
              <a:buFont typeface="Arial" panose="020B0604020202020204" pitchFamily="34" charset="0"/>
              <a:buNone/>
            </a:pPr>
            <a:r>
              <a:rPr lang="fr-CA" sz="900" b="1" dirty="0"/>
              <a:t>Discussion</a:t>
            </a:r>
          </a:p>
          <a:p>
            <a:pPr marL="0" indent="0">
              <a:buFont typeface="Arial" panose="020B0604020202020204" pitchFamily="34" charset="0"/>
              <a:buNone/>
            </a:pPr>
            <a:endParaRPr lang="fr-CA" sz="900" b="0" dirty="0"/>
          </a:p>
          <a:p>
            <a:pPr marL="171450" indent="-171450">
              <a:buFont typeface="Arial" panose="020B0604020202020204" pitchFamily="34" charset="0"/>
              <a:buChar char="•"/>
            </a:pPr>
            <a:r>
              <a:rPr lang="fr-CA" sz="900" b="0" dirty="0"/>
              <a:t>Commencez par une courte discussion au sujet de l’épargne.</a:t>
            </a:r>
          </a:p>
          <a:p>
            <a:pPr marL="171450" indent="-171450">
              <a:buFont typeface="Arial" panose="020B0604020202020204" pitchFamily="34" charset="0"/>
              <a:buChar char="•"/>
            </a:pPr>
            <a:endParaRPr lang="fr-CA" sz="900" b="0" dirty="0"/>
          </a:p>
          <a:p>
            <a:pPr marL="171450" indent="-171450">
              <a:buFont typeface="Arial" panose="020B0604020202020204" pitchFamily="34" charset="0"/>
              <a:buChar char="•"/>
            </a:pPr>
            <a:r>
              <a:rPr lang="fr-CA" sz="900" b="0" i="0" u="none" strike="noStrike" kern="1200" baseline="0" dirty="0">
                <a:solidFill>
                  <a:schemeClr val="tx1"/>
                </a:solidFill>
                <a:latin typeface="+mn-lt"/>
                <a:ea typeface="+mn-ea"/>
                <a:cs typeface="+mn-cs"/>
              </a:rPr>
              <a:t>Prenez une dizaine de minutes pour échanger avec les élèves et cerner leur niveau de connaissance de la notion d’</a:t>
            </a:r>
            <a:r>
              <a:rPr lang="fr-CA" sz="900" b="1" i="0" u="none" strike="noStrike" kern="1200" baseline="0" dirty="0">
                <a:solidFill>
                  <a:schemeClr val="tx1"/>
                </a:solidFill>
                <a:latin typeface="+mn-lt"/>
                <a:ea typeface="+mn-ea"/>
                <a:cs typeface="+mn-cs"/>
              </a:rPr>
              <a:t>épargne</a:t>
            </a:r>
            <a:r>
              <a:rPr lang="fr-CA" sz="900" b="0" i="0" u="none" strike="noStrike" kern="1200" baseline="0" dirty="0">
                <a:solidFill>
                  <a:schemeClr val="tx1"/>
                </a:solidFill>
                <a:latin typeface="+mn-lt"/>
                <a:ea typeface="+mn-ea"/>
                <a:cs typeface="+mn-cs"/>
              </a:rPr>
              <a:t>.</a:t>
            </a:r>
            <a:endParaRPr lang="fr-CA" sz="900" b="0" dirty="0"/>
          </a:p>
          <a:p>
            <a:pPr marL="628650" lvl="1" indent="-171450">
              <a:buFont typeface="Arial" panose="020B0604020202020204" pitchFamily="34" charset="0"/>
              <a:buChar char="•"/>
            </a:pPr>
            <a:r>
              <a:rPr lang="fr-CA" sz="900" b="0" i="1" dirty="0"/>
              <a:t>Pourquoi épargner?</a:t>
            </a:r>
          </a:p>
          <a:p>
            <a:pPr marL="171450" marR="0" lvl="0" indent="-1714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endParaRPr lang="fr-CA" sz="900" b="0" dirty="0"/>
          </a:p>
          <a:p>
            <a:pPr marL="171450" indent="-171450" defTabSz="914400">
              <a:spcBef>
                <a:spcPct val="0"/>
              </a:spcBef>
              <a:spcAft>
                <a:spcPct val="0"/>
              </a:spcAft>
              <a:buFont typeface="Arial" panose="020B0604020202020204" pitchFamily="34" charset="0"/>
              <a:buChar char="•"/>
              <a:defRPr/>
            </a:pPr>
            <a:r>
              <a:rPr lang="fr-CA" sz="900" dirty="0"/>
              <a:t>E</a:t>
            </a:r>
            <a:r>
              <a:rPr lang="fr-CA" sz="900" dirty="0">
                <a:latin typeface="+mn-lt"/>
              </a:rPr>
              <a:t>ncouragez les élèves à poser leurs questions dans la zone de clavardage </a:t>
            </a:r>
            <a:r>
              <a:rPr lang="fr-CA" dirty="0"/>
              <a:t>de la plateforme </a:t>
            </a:r>
            <a:r>
              <a:rPr lang="fr-CA" sz="900" dirty="0">
                <a:latin typeface="+mn-lt"/>
              </a:rPr>
              <a:t>que vous utilisez (Zoom, Skype, Teams, etc.).</a:t>
            </a:r>
            <a:r>
              <a:rPr lang="fr-CA" sz="900" dirty="0"/>
              <a:t> </a:t>
            </a:r>
            <a:endParaRPr lang="fr-CA" sz="900" i="0" u="none" strike="noStrike" kern="1200" baseline="0" dirty="0">
              <a:solidFill>
                <a:schemeClr val="tx1"/>
              </a:solidFill>
              <a:latin typeface="+mn-lt"/>
              <a:ea typeface="+mn-ea"/>
              <a:cs typeface="+mn-cs"/>
            </a:endParaRPr>
          </a:p>
          <a:p>
            <a:pPr marR="0" lvl="0" algn="l" defTabSz="914400" rtl="0" eaLnBrk="1" fontAlgn="auto" latinLnBrk="0" hangingPunct="1">
              <a:lnSpc>
                <a:spcPct val="100000"/>
              </a:lnSpc>
              <a:spcBef>
                <a:spcPct val="0"/>
              </a:spcBef>
              <a:spcAft>
                <a:spcPct val="0"/>
              </a:spcAft>
              <a:buClrTx/>
              <a:buSzTx/>
              <a:defRPr/>
            </a:pPr>
            <a:r>
              <a:rPr lang="fr-CA" sz="900" b="0" dirty="0"/>
              <a:t> </a:t>
            </a:r>
          </a:p>
          <a:p>
            <a:pPr marL="171450" indent="-171450">
              <a:buFont typeface="Arial" panose="020B0604020202020204" pitchFamily="34" charset="0"/>
              <a:buChar char="•"/>
            </a:pPr>
            <a:endParaRPr lang="fr-CA" sz="900" b="0" i="0"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r>
              <a:rPr lang="fr-CA" sz="900" b="0" i="1" u="none" strike="noStrike" kern="1200" baseline="0" dirty="0">
                <a:solidFill>
                  <a:schemeClr val="tx1"/>
                </a:solidFill>
                <a:latin typeface="+mn-lt"/>
                <a:ea typeface="+mn-ea"/>
                <a:cs typeface="+mn-cs"/>
              </a:rPr>
              <a:t>Réponses possibles :</a:t>
            </a:r>
          </a:p>
          <a:p>
            <a:pPr marL="628650" lvl="1" indent="-171450">
              <a:buFont typeface="Arial" panose="020B0604020202020204" pitchFamily="34" charset="0"/>
              <a:buChar char="•"/>
            </a:pPr>
            <a:r>
              <a:rPr lang="fr-CA" sz="900" b="0" i="0" u="none" strike="noStrike" kern="1200" baseline="0" dirty="0">
                <a:solidFill>
                  <a:schemeClr val="tx1"/>
                </a:solidFill>
                <a:latin typeface="+mn-lt"/>
                <a:ea typeface="+mn-ea"/>
                <a:cs typeface="+mn-cs"/>
              </a:rPr>
              <a:t>Pourquoi épargner? – Pour pouvoir faire des plans d’avenir et atteindre ses objectifs.</a:t>
            </a:r>
          </a:p>
        </p:txBody>
      </p:sp>
      <p:sp>
        <p:nvSpPr>
          <p:cNvPr id="4" name="Slide Number Placeholder 3"/>
          <p:cNvSpPr>
            <a:spLocks noGrp="1"/>
          </p:cNvSpPr>
          <p:nvPr>
            <p:ph type="sldNum" sz="quarter" idx="5"/>
          </p:nvPr>
        </p:nvSpPr>
        <p:spPr/>
        <p:txBody>
          <a:bodyPr/>
          <a:lstStyle/>
          <a:p>
            <a:fld id="{A6EBF467-0883-4319-B244-71BF050A914F}" type="slidenum">
              <a:rPr lang="en-US" smtClean="0"/>
              <a:t>4</a:t>
            </a:fld>
            <a:endParaRPr lang="en-US" dirty="0"/>
          </a:p>
        </p:txBody>
      </p:sp>
    </p:spTree>
    <p:extLst>
      <p:ext uri="{BB962C8B-B14F-4D97-AF65-F5344CB8AC3E}">
        <p14:creationId xmlns:p14="http://schemas.microsoft.com/office/powerpoint/2010/main" val="15910602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fr-CA" sz="900" b="1" dirty="0"/>
              <a:t>Discussion</a:t>
            </a:r>
          </a:p>
          <a:p>
            <a:pPr marL="0" indent="0">
              <a:buFont typeface="Arial" panose="020B0604020202020204" pitchFamily="34" charset="0"/>
              <a:buNone/>
            </a:pPr>
            <a:endParaRPr lang="fr-CA" sz="900" b="0" dirty="0"/>
          </a:p>
          <a:p>
            <a:pPr marL="171450" indent="-171450">
              <a:buFont typeface="Arial" panose="020B0604020202020204" pitchFamily="34" charset="0"/>
              <a:buChar char="•"/>
            </a:pPr>
            <a:r>
              <a:rPr lang="fr-CA" sz="900" b="0" dirty="0"/>
              <a:t>Poursuivez avec cette question : </a:t>
            </a:r>
          </a:p>
          <a:p>
            <a:pPr marL="628650" lvl="1" indent="-171450">
              <a:buFont typeface="Arial" panose="020B0604020202020204" pitchFamily="34" charset="0"/>
              <a:buChar char="•"/>
            </a:pPr>
            <a:r>
              <a:rPr lang="fr-CA" sz="900" b="0" i="1" dirty="0"/>
              <a:t>Quand épargner?</a:t>
            </a:r>
          </a:p>
          <a:p>
            <a:pPr marL="171450" marR="0" lvl="0" indent="-1714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endParaRPr lang="fr-CA" sz="900" b="0" dirty="0"/>
          </a:p>
          <a:p>
            <a:pPr marL="171450" indent="-171450" defTabSz="914400">
              <a:spcBef>
                <a:spcPct val="0"/>
              </a:spcBef>
              <a:spcAft>
                <a:spcPct val="0"/>
              </a:spcAft>
              <a:buFont typeface="Arial" panose="020B0604020202020204" pitchFamily="34" charset="0"/>
              <a:buChar char="•"/>
              <a:defRPr/>
            </a:pPr>
            <a:r>
              <a:rPr lang="fr-CA" sz="900" dirty="0"/>
              <a:t>E</a:t>
            </a:r>
            <a:r>
              <a:rPr lang="fr-CA" sz="900" dirty="0">
                <a:latin typeface="+mn-lt"/>
              </a:rPr>
              <a:t>ncouragez les élèves à poser leurs questions dans la zone de clavardage de la plateforme que vous utilisez (Zoom, Skype, Teams, etc.).</a:t>
            </a:r>
            <a:r>
              <a:rPr lang="fr-CA" sz="900" dirty="0"/>
              <a:t> </a:t>
            </a:r>
            <a:endParaRPr lang="fr-CA" sz="900" i="0" u="none" strike="noStrike" kern="1200" baseline="0" dirty="0">
              <a:solidFill>
                <a:schemeClr val="tx1"/>
              </a:solidFill>
              <a:latin typeface="+mn-lt"/>
              <a:ea typeface="+mn-ea"/>
              <a:cs typeface="+mn-cs"/>
            </a:endParaRPr>
          </a:p>
          <a:p>
            <a:pPr marR="0" lvl="0" algn="l" defTabSz="914400" rtl="0" eaLnBrk="1" fontAlgn="auto" latinLnBrk="0" hangingPunct="1">
              <a:lnSpc>
                <a:spcPct val="100000"/>
              </a:lnSpc>
              <a:spcBef>
                <a:spcPct val="0"/>
              </a:spcBef>
              <a:spcAft>
                <a:spcPct val="0"/>
              </a:spcAft>
              <a:buClrTx/>
              <a:buSzTx/>
              <a:defRPr/>
            </a:pPr>
            <a:r>
              <a:rPr lang="fr-CA" sz="900" b="0" dirty="0"/>
              <a:t> </a:t>
            </a:r>
          </a:p>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lang="fr-CA" sz="900" b="0" dirty="0"/>
          </a:p>
          <a:p>
            <a:pPr marL="171450" indent="-171450">
              <a:buFont typeface="Arial" panose="020B0604020202020204" pitchFamily="34" charset="0"/>
              <a:buChar char="•"/>
            </a:pPr>
            <a:r>
              <a:rPr lang="fr-CA" sz="900" b="0" i="1" u="none" strike="noStrike" kern="1200" baseline="0" dirty="0">
                <a:solidFill>
                  <a:schemeClr val="tx1"/>
                </a:solidFill>
                <a:latin typeface="+mn-lt"/>
                <a:ea typeface="+mn-ea"/>
                <a:cs typeface="+mn-cs"/>
              </a:rPr>
              <a:t>Réponses possibles : </a:t>
            </a:r>
          </a:p>
          <a:p>
            <a:pPr marL="628650" lvl="1" indent="-171450">
              <a:buFont typeface="Arial" panose="020B0604020202020204" pitchFamily="34" charset="0"/>
              <a:buChar char="•"/>
            </a:pPr>
            <a:r>
              <a:rPr lang="fr-CA" sz="900" b="0" i="0" u="none" strike="noStrike" kern="1200" baseline="0" dirty="0">
                <a:solidFill>
                  <a:schemeClr val="tx1"/>
                </a:solidFill>
                <a:latin typeface="+mn-lt"/>
                <a:ea typeface="+mn-ea"/>
                <a:cs typeface="+mn-cs"/>
              </a:rPr>
              <a:t>Quand épargner? – </a:t>
            </a:r>
            <a:r>
              <a:rPr lang="fr-CA" dirty="0">
                <a:effectLst/>
              </a:rPr>
              <a:t>Il n’y a pas de moment précis pour épargner, mais vous pouvez prendre l’habitude de mettre de côté un certain pourcentage de l’argent que vous recevez (salaire, argent de poche, cadeaux d’anniversaire, etc.).</a:t>
            </a:r>
          </a:p>
        </p:txBody>
      </p:sp>
      <p:sp>
        <p:nvSpPr>
          <p:cNvPr id="4" name="Slide Number Placeholder 3"/>
          <p:cNvSpPr>
            <a:spLocks noGrp="1"/>
          </p:cNvSpPr>
          <p:nvPr>
            <p:ph type="sldNum" sz="quarter" idx="5"/>
          </p:nvPr>
        </p:nvSpPr>
        <p:spPr/>
        <p:txBody>
          <a:bodyPr/>
          <a:lstStyle/>
          <a:p>
            <a:fld id="{A6EBF467-0883-4319-B244-71BF050A914F}" type="slidenum">
              <a:rPr lang="en-US" smtClean="0"/>
              <a:t>5</a:t>
            </a:fld>
            <a:endParaRPr lang="en-US" dirty="0"/>
          </a:p>
        </p:txBody>
      </p:sp>
    </p:spTree>
    <p:extLst>
      <p:ext uri="{BB962C8B-B14F-4D97-AF65-F5344CB8AC3E}">
        <p14:creationId xmlns:p14="http://schemas.microsoft.com/office/powerpoint/2010/main" val="42058353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3657600"/>
          </a:xfrm>
        </p:spPr>
        <p:txBody>
          <a:bodyPr/>
          <a:lstStyle/>
          <a:p>
            <a:pPr marL="0" indent="0">
              <a:buFont typeface="Arial" panose="020B0604020202020204" pitchFamily="34" charset="0"/>
              <a:buNone/>
            </a:pPr>
            <a:r>
              <a:rPr lang="fr-CA" sz="900" b="1" dirty="0"/>
              <a:t>Discussion</a:t>
            </a:r>
          </a:p>
          <a:p>
            <a:pPr marL="0" indent="0">
              <a:buFont typeface="Arial" panose="020B0604020202020204" pitchFamily="34" charset="0"/>
              <a:buNone/>
            </a:pPr>
            <a:endParaRPr lang="fr-CA" sz="600" b="0" dirty="0"/>
          </a:p>
          <a:p>
            <a:pPr marL="171450" indent="-171450">
              <a:buFont typeface="Arial" panose="020B0604020202020204" pitchFamily="34" charset="0"/>
              <a:buChar char="•"/>
            </a:pPr>
            <a:r>
              <a:rPr lang="fr-CA" sz="900" b="0" dirty="0"/>
              <a:t>Passez à la question suivante : </a:t>
            </a:r>
          </a:p>
          <a:p>
            <a:pPr marL="628650" lvl="1" indent="-171450">
              <a:buFont typeface="Arial" panose="020B0604020202020204" pitchFamily="34" charset="0"/>
              <a:buChar char="•"/>
            </a:pPr>
            <a:r>
              <a:rPr lang="fr-CA" sz="900" b="0" i="1" dirty="0"/>
              <a:t>Comment épargner?</a:t>
            </a:r>
          </a:p>
          <a:p>
            <a:pPr marL="171450" marR="0" lvl="0" indent="-1714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endParaRPr lang="fr-CA" sz="900" b="0" dirty="0"/>
          </a:p>
          <a:p>
            <a:pPr marL="171450" indent="-171450" defTabSz="914400">
              <a:spcBef>
                <a:spcPct val="0"/>
              </a:spcBef>
              <a:spcAft>
                <a:spcPct val="0"/>
              </a:spcAft>
              <a:buFont typeface="Arial" panose="020B0604020202020204" pitchFamily="34" charset="0"/>
              <a:buChar char="•"/>
              <a:defRPr/>
            </a:pPr>
            <a:r>
              <a:rPr lang="fr-CA" sz="900" dirty="0"/>
              <a:t>E</a:t>
            </a:r>
            <a:r>
              <a:rPr lang="fr-CA" sz="900" dirty="0">
                <a:latin typeface="+mn-lt"/>
              </a:rPr>
              <a:t>ncouragez les élèves à poser leurs questions dans la zone de clavardage de la plateforme que vous utilisez (Zoom, Skype, Teams, etc.).</a:t>
            </a:r>
            <a:r>
              <a:rPr lang="fr-CA" sz="900" dirty="0"/>
              <a:t> </a:t>
            </a:r>
            <a:endParaRPr lang="fr-CA" sz="900" i="0" u="none" strike="noStrike" kern="1200" baseline="0" dirty="0">
              <a:solidFill>
                <a:schemeClr val="tx1"/>
              </a:solidFill>
              <a:latin typeface="+mn-lt"/>
              <a:ea typeface="+mn-ea"/>
              <a:cs typeface="+mn-cs"/>
            </a:endParaRPr>
          </a:p>
          <a:p>
            <a:endParaRPr lang="fr-CA" sz="800" b="0" i="1"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lang="fr-CA" sz="900" b="0" i="1" u="none" strike="noStrike" kern="1200" baseline="0" dirty="0">
                <a:solidFill>
                  <a:schemeClr val="tx1"/>
                </a:solidFill>
                <a:latin typeface="+mn-lt"/>
                <a:ea typeface="+mn-ea"/>
                <a:cs typeface="+mn-cs"/>
              </a:rPr>
              <a:t>Réponses possibles : </a:t>
            </a:r>
          </a:p>
          <a:p>
            <a:pPr marL="0" marR="0" lvl="0" indent="0" algn="l" defTabSz="914400" rtl="0" eaLnBrk="1" fontAlgn="auto" latinLnBrk="0" hangingPunct="1">
              <a:lnSpc>
                <a:spcPct val="100000"/>
              </a:lnSpc>
              <a:spcBef>
                <a:spcPct val="0"/>
              </a:spcBef>
              <a:spcAft>
                <a:spcPct val="0"/>
              </a:spcAft>
              <a:buClrTx/>
              <a:buSzTx/>
              <a:buFontTx/>
              <a:buNone/>
              <a:defRPr/>
            </a:pPr>
            <a:endParaRPr lang="fr-CA" sz="700" b="0" i="0" u="none" strike="noStrike" kern="1200" baseline="0" dirty="0">
              <a:solidFill>
                <a:schemeClr val="tx1"/>
              </a:solidFill>
              <a:latin typeface="+mn-lt"/>
              <a:ea typeface="+mn-ea"/>
              <a:cs typeface="+mn-cs"/>
            </a:endParaRPr>
          </a:p>
          <a:p>
            <a:r>
              <a:rPr lang="fr-CA" sz="900" b="0" i="0" u="none" strike="noStrike" kern="1200" baseline="0" dirty="0">
                <a:solidFill>
                  <a:schemeClr val="tx1"/>
                </a:solidFill>
                <a:latin typeface="+mn-lt"/>
                <a:ea typeface="+mn-ea"/>
                <a:cs typeface="+mn-cs"/>
              </a:rPr>
              <a:t>CONSEIL PRATIQUE : </a:t>
            </a:r>
            <a:r>
              <a:rPr lang="fr-CA" dirty="0">
                <a:effectLst/>
              </a:rPr>
              <a:t>À leur âge, les élèves auront probablement déjà une certaine expérience en matière d’épargne (par exemple, leurs parents leur auront peut-être ouvert un compte dans une banque ou une caisse d’épargne).</a:t>
            </a:r>
            <a:r>
              <a:rPr lang="fr-CA" sz="900" b="0" i="0" u="none" strike="noStrike" kern="1200" baseline="0" dirty="0">
                <a:solidFill>
                  <a:schemeClr val="tx1"/>
                </a:solidFill>
                <a:latin typeface="+mn-lt"/>
                <a:ea typeface="+mn-ea"/>
                <a:cs typeface="+mn-cs"/>
              </a:rPr>
              <a:t> </a:t>
            </a:r>
            <a:r>
              <a:rPr lang="fr-CA" dirty="0">
                <a:effectLst/>
              </a:rPr>
              <a:t>Dites-leur que, parfois, les parents ouvrent des comptes bancaires pour leurs enfants et les aident à décider combien d’argent y déposer (par exemple, quel pourcentage de leurs cadeaux d’anniversaire, de leur argent de poche, etc.).</a:t>
            </a:r>
            <a:endParaRPr lang="fr-CA" sz="900" b="0" i="0" u="none" strike="noStrike" kern="1200" baseline="0" dirty="0">
              <a:solidFill>
                <a:schemeClr val="tx1"/>
              </a:solidFill>
              <a:highlight>
                <a:srgbClr val="36D2D2"/>
              </a:highlight>
              <a:latin typeface="+mn-lt"/>
              <a:ea typeface="+mn-ea"/>
              <a:cs typeface="+mn-cs"/>
            </a:endParaRPr>
          </a:p>
          <a:p>
            <a:r>
              <a:rPr lang="fr-CA" sz="900" b="0" i="0" u="none" strike="noStrike" kern="1200" baseline="0" dirty="0">
                <a:solidFill>
                  <a:schemeClr val="tx1"/>
                </a:solidFill>
                <a:latin typeface="+mn-lt"/>
                <a:ea typeface="+mn-ea"/>
                <a:cs typeface="+mn-cs"/>
              </a:rPr>
              <a:t> </a:t>
            </a:r>
          </a:p>
          <a:p>
            <a:pPr marL="171450" indent="-171450">
              <a:buFont typeface="Arial" panose="020B0604020202020204" pitchFamily="34" charset="0"/>
              <a:buChar char="•"/>
            </a:pPr>
            <a:r>
              <a:rPr lang="fr-CA" sz="900" b="0" i="0" u="none" strike="noStrike" kern="1200" baseline="0" dirty="0">
                <a:solidFill>
                  <a:schemeClr val="tx1"/>
                </a:solidFill>
                <a:latin typeface="+mn-lt"/>
                <a:ea typeface="+mn-ea"/>
                <a:cs typeface="+mn-cs"/>
              </a:rPr>
              <a:t>Faire participer les jeunes aide à leur faire comprendre l’importance de l’épargne. </a:t>
            </a:r>
            <a:r>
              <a:rPr lang="fr-CA" dirty="0">
                <a:effectLst/>
              </a:rPr>
              <a:t>Comment épargner, donc? </a:t>
            </a:r>
            <a:endParaRPr lang="fr-CA" dirty="0"/>
          </a:p>
          <a:p>
            <a:pPr lvl="1"/>
            <a:r>
              <a:rPr lang="fr-CA" dirty="0"/>
              <a:t> – En rangeant ses économies dans un endroit sûr à la maison, ou en ouvrant un compte dans une caisse d’épargne ou une banque.</a:t>
            </a:r>
          </a:p>
          <a:p>
            <a:pPr lvl="0"/>
            <a:endParaRPr lang="fr-CA" sz="900" b="0" i="0" u="none" strike="noStrike" kern="1200" baseline="0" dirty="0">
              <a:solidFill>
                <a:schemeClr val="tx1"/>
              </a:solidFill>
              <a:latin typeface="+mn-lt"/>
              <a:ea typeface="+mn-ea"/>
              <a:cs typeface="+mn-cs"/>
            </a:endParaRPr>
          </a:p>
          <a:p>
            <a:pPr lvl="1"/>
            <a:r>
              <a:rPr lang="fr-CA" sz="900" b="0" i="0" u="none" strike="noStrike" kern="1200" baseline="0" dirty="0">
                <a:solidFill>
                  <a:schemeClr val="tx1"/>
                </a:solidFill>
                <a:latin typeface="+mn-lt"/>
                <a:ea typeface="+mn-ea"/>
                <a:cs typeface="+mn-cs"/>
              </a:rPr>
              <a:t>Bon exemple à utiliser : </a:t>
            </a:r>
            <a:r>
              <a:rPr lang="fr-CA" i="1" dirty="0">
                <a:effectLst/>
              </a:rPr>
              <a:t>On peut créer un tableau de visualisation (activité de l’atelier sur les besoins et envies) ou utiliser un cahier de notes pour se rappeler, à l’aide d’images ou de mots, pourquoi on économise (par exemple : pour un nouveau vélo, un séjour dans un camp de vacances, ses études universitaires). On </a:t>
            </a:r>
            <a:r>
              <a:rPr lang="fr-CA" sz="900" b="0" i="1" u="none" strike="noStrike" kern="1200" baseline="0" dirty="0">
                <a:solidFill>
                  <a:schemeClr val="tx1"/>
                </a:solidFill>
                <a:latin typeface="+mn-lt"/>
                <a:ea typeface="+mn-ea"/>
                <a:cs typeface="+mn-cs"/>
              </a:rPr>
              <a:t>se motive ainsi à rester sur la bonne voie et à atteindre son objectif. </a:t>
            </a:r>
          </a:p>
          <a:p>
            <a:pPr lvl="1"/>
            <a:endParaRPr lang="fr-CA" sz="900" b="0" i="0" u="none" strike="noStrike" kern="1200" baseline="0" dirty="0">
              <a:solidFill>
                <a:schemeClr val="tx1"/>
              </a:solidFill>
              <a:latin typeface="+mn-lt"/>
              <a:ea typeface="+mn-ea"/>
              <a:cs typeface="+mn-cs"/>
            </a:endParaRPr>
          </a:p>
          <a:p>
            <a:pPr lvl="1"/>
            <a:r>
              <a:rPr lang="fr-CA" sz="900" b="0" i="0" u="none" strike="noStrike" kern="1200" baseline="0" dirty="0">
                <a:solidFill>
                  <a:schemeClr val="tx1"/>
                </a:solidFill>
                <a:latin typeface="+mn-lt"/>
                <a:ea typeface="+mn-ea"/>
                <a:cs typeface="+mn-cs"/>
              </a:rPr>
              <a:t>Bon exemple à utiliser : </a:t>
            </a:r>
            <a:r>
              <a:rPr lang="fr-CA" sz="900" b="0" i="1" u="none" strike="noStrike" kern="1200" baseline="0" dirty="0">
                <a:solidFill>
                  <a:schemeClr val="tx1"/>
                </a:solidFill>
                <a:latin typeface="+mn-lt"/>
                <a:ea typeface="+mn-ea"/>
                <a:cs typeface="+mn-cs"/>
              </a:rPr>
              <a:t>On peut ranger une partie de son argent sous clé dans un endroit sûr, pour éviter la tentation de le dépenser simplement parce qu’il est dans notre porte-monnaie.</a:t>
            </a:r>
            <a:endParaRPr lang="fr-CA" sz="900" b="0" i="1" dirty="0"/>
          </a:p>
        </p:txBody>
      </p:sp>
      <p:sp>
        <p:nvSpPr>
          <p:cNvPr id="4" name="Slide Number Placeholder 3"/>
          <p:cNvSpPr>
            <a:spLocks noGrp="1"/>
          </p:cNvSpPr>
          <p:nvPr>
            <p:ph type="sldNum" sz="quarter" idx="5"/>
          </p:nvPr>
        </p:nvSpPr>
        <p:spPr/>
        <p:txBody>
          <a:bodyPr/>
          <a:lstStyle/>
          <a:p>
            <a:fld id="{A6EBF467-0883-4319-B244-71BF050A914F}" type="slidenum">
              <a:rPr lang="en-US" smtClean="0"/>
              <a:t>6</a:t>
            </a:fld>
            <a:endParaRPr lang="en-US" dirty="0"/>
          </a:p>
        </p:txBody>
      </p:sp>
    </p:spTree>
    <p:extLst>
      <p:ext uri="{BB962C8B-B14F-4D97-AF65-F5344CB8AC3E}">
        <p14:creationId xmlns:p14="http://schemas.microsoft.com/office/powerpoint/2010/main" val="13765367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fr-CA" sz="900" b="1" dirty="0"/>
              <a:t>Discussion</a:t>
            </a:r>
          </a:p>
          <a:p>
            <a:pPr marL="0" indent="0">
              <a:buFont typeface="Arial" panose="020B0604020202020204" pitchFamily="34" charset="0"/>
              <a:buNone/>
            </a:pPr>
            <a:endParaRPr lang="fr-CA" sz="900" b="0" dirty="0"/>
          </a:p>
          <a:p>
            <a:pPr marL="171450" indent="-171450">
              <a:buFont typeface="Arial" panose="020B0604020202020204" pitchFamily="34" charset="0"/>
              <a:buChar char="•"/>
            </a:pPr>
            <a:r>
              <a:rPr lang="fr-CA" sz="900" b="0" dirty="0"/>
              <a:t>Passez à la question suivante: </a:t>
            </a:r>
          </a:p>
          <a:p>
            <a:pPr marL="628650" lvl="1" indent="-171450">
              <a:buFont typeface="Arial" panose="020B0604020202020204" pitchFamily="34" charset="0"/>
              <a:buChar char="•"/>
            </a:pPr>
            <a:r>
              <a:rPr lang="fr-CA" sz="900" b="0" i="1" dirty="0"/>
              <a:t>Qui est votre modèle en matière d’épargne et pourquoi?</a:t>
            </a:r>
          </a:p>
          <a:p>
            <a:pPr marL="171450" marR="0" lvl="0" indent="-1714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endParaRPr lang="fr-CA" sz="900" b="0" dirty="0"/>
          </a:p>
          <a:p>
            <a:pPr marL="171450" indent="-171450" defTabSz="914400">
              <a:spcBef>
                <a:spcPct val="0"/>
              </a:spcBef>
              <a:spcAft>
                <a:spcPct val="0"/>
              </a:spcAft>
              <a:buFont typeface="Arial" panose="020B0604020202020204" pitchFamily="34" charset="0"/>
              <a:buChar char="•"/>
              <a:defRPr/>
            </a:pPr>
            <a:r>
              <a:rPr lang="fr-CA" sz="900" dirty="0"/>
              <a:t>E</a:t>
            </a:r>
            <a:r>
              <a:rPr lang="fr-CA" sz="900" dirty="0">
                <a:latin typeface="+mn-lt"/>
              </a:rPr>
              <a:t>ncouragez les élèves à poser leurs questions dans la zone de clavardage de la plateforme que vous utilisez (Zoom, Skype, Teams, etc.).</a:t>
            </a:r>
            <a:r>
              <a:rPr lang="fr-CA" sz="900" dirty="0"/>
              <a:t> </a:t>
            </a:r>
            <a:endParaRPr lang="fr-CA" sz="90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lang="fr-CA" sz="900" b="0" i="1" dirty="0"/>
          </a:p>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lang="fr-CA" sz="900" b="0" i="1" dirty="0"/>
              <a:t>Réponses possibles :</a:t>
            </a:r>
          </a:p>
          <a:p>
            <a:pPr marL="171450" marR="0" lvl="0" indent="-1714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endParaRPr lang="fr-CA" sz="900" b="0" dirty="0"/>
          </a:p>
          <a:p>
            <a:pPr marL="171450" marR="0" lvl="0" indent="-1714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lang="fr-CA" sz="900" b="0" dirty="0"/>
              <a:t>Certains élèves pourraient mentionner que leurs parents, leurs frères et sœurs plus âgés ou même leurs amis sont leur modèle. Demandez-leur pourquoi.</a:t>
            </a:r>
          </a:p>
        </p:txBody>
      </p:sp>
      <p:sp>
        <p:nvSpPr>
          <p:cNvPr id="4" name="Slide Number Placeholder 3"/>
          <p:cNvSpPr>
            <a:spLocks noGrp="1"/>
          </p:cNvSpPr>
          <p:nvPr>
            <p:ph type="sldNum" sz="quarter" idx="5"/>
          </p:nvPr>
        </p:nvSpPr>
        <p:spPr/>
        <p:txBody>
          <a:bodyPr/>
          <a:lstStyle/>
          <a:p>
            <a:fld id="{A6EBF467-0883-4319-B244-71BF050A914F}" type="slidenum">
              <a:rPr lang="en-US" smtClean="0"/>
              <a:t>7</a:t>
            </a:fld>
            <a:endParaRPr lang="en-US" dirty="0"/>
          </a:p>
        </p:txBody>
      </p:sp>
    </p:spTree>
    <p:extLst>
      <p:ext uri="{BB962C8B-B14F-4D97-AF65-F5344CB8AC3E}">
        <p14:creationId xmlns:p14="http://schemas.microsoft.com/office/powerpoint/2010/main" val="15644553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900" b="1" i="0" u="none" strike="noStrike" kern="1200" baseline="0" dirty="0">
                <a:solidFill>
                  <a:schemeClr val="tx1"/>
                </a:solidFill>
                <a:latin typeface="+mn-lt"/>
                <a:ea typeface="+mn-ea"/>
                <a:cs typeface="+mn-cs"/>
              </a:rPr>
              <a:t>Activité – « </a:t>
            </a:r>
            <a:r>
              <a:rPr lang="fr-CA" b="1" dirty="0">
                <a:effectLst/>
              </a:rPr>
              <a:t>Une journée dans la vie de Suzie Ladépense »</a:t>
            </a:r>
            <a:endParaRPr lang="fr-CA" sz="900" b="1" i="0" u="none" strike="noStrike" kern="1200" baseline="0" dirty="0">
              <a:solidFill>
                <a:schemeClr val="tx1"/>
              </a:solidFill>
              <a:latin typeface="+mn-lt"/>
              <a:ea typeface="+mn-ea"/>
              <a:cs typeface="+mn-cs"/>
            </a:endParaRPr>
          </a:p>
          <a:p>
            <a:endParaRPr lang="fr-CA" sz="900" b="0" i="0"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r>
              <a:rPr lang="fr-CA" sz="900" b="0" i="0" u="none" strike="noStrike" kern="1200" baseline="0" dirty="0">
                <a:solidFill>
                  <a:schemeClr val="tx1"/>
                </a:solidFill>
                <a:latin typeface="+mn-lt"/>
                <a:ea typeface="+mn-ea"/>
                <a:cs typeface="+mn-cs"/>
              </a:rPr>
              <a:t>Demandez aux élèves de télécharger l’étude de </a:t>
            </a:r>
            <a:r>
              <a:rPr lang="fr-CA" dirty="0">
                <a:effectLst/>
              </a:rPr>
              <a:t>cas « Un jour dans la vie de Suzie Ladépense » (ce document se trouve dans la section Ressources).</a:t>
            </a:r>
            <a:endParaRPr lang="fr-CA" sz="900" b="0" i="0"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endParaRPr lang="fr-CA" sz="900" b="0" i="0"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r>
              <a:rPr lang="fr-CA" dirty="0">
                <a:effectLst/>
              </a:rPr>
              <a:t>Dites-leur que vous allez faire jouer la vidéo et qu’ils devront répondre au questionnaire pour </a:t>
            </a:r>
            <a:r>
              <a:rPr lang="fr-CA" sz="900" b="0" i="0" u="none" strike="noStrike" kern="1200" baseline="0" dirty="0">
                <a:solidFill>
                  <a:schemeClr val="tx1"/>
                </a:solidFill>
                <a:latin typeface="+mn-lt"/>
                <a:ea typeface="+mn-ea"/>
                <a:cs typeface="+mn-cs"/>
              </a:rPr>
              <a:t>déterminer à quels moments Suzie aurait pu économiser ou prendre de meilleures décisions.</a:t>
            </a:r>
          </a:p>
          <a:p>
            <a:pPr marL="171450" indent="-171450">
              <a:buFont typeface="Arial" panose="020B0604020202020204" pitchFamily="34" charset="0"/>
              <a:buChar char="•"/>
            </a:pPr>
            <a:endParaRPr lang="fr-CA" sz="900" b="0" i="0" u="none" strike="noStrike" kern="1200" baseline="0" dirty="0">
              <a:solidFill>
                <a:schemeClr val="tx1"/>
              </a:solidFill>
              <a:latin typeface="+mn-lt"/>
              <a:ea typeface="+mn-ea"/>
              <a:cs typeface="+mn-cs"/>
            </a:endParaRPr>
          </a:p>
          <a:p>
            <a:pPr marL="171450" marR="0" lvl="0" indent="-171450" algn="l" defTabSz="914400" rtl="0" eaLnBrk="1" fontAlgn="auto" latinLnBrk="0" hangingPunct="1">
              <a:lnSpc>
                <a:spcPct val="100000"/>
              </a:lnSpc>
              <a:spcBef>
                <a:spcPct val="0"/>
              </a:spcBef>
              <a:spcAft>
                <a:spcPct val="0"/>
              </a:spcAft>
              <a:buClrTx/>
              <a:buSzTx/>
              <a:buFont typeface="Arial" panose="020B0604020202020204" pitchFamily="34" charset="0"/>
              <a:buChar char="•"/>
              <a:tabLst/>
              <a:defRPr/>
            </a:pPr>
            <a:r>
              <a:rPr lang="fr-CA" sz="900" b="0" i="0" u="none" strike="noStrike" kern="1200" baseline="0" dirty="0">
                <a:solidFill>
                  <a:schemeClr val="tx1"/>
                </a:solidFill>
                <a:latin typeface="+mn-lt"/>
                <a:ea typeface="+mn-ea"/>
                <a:cs typeface="+mn-cs"/>
              </a:rPr>
              <a:t>Faites jouer la vidéo :</a:t>
            </a:r>
            <a:br>
              <a:rPr lang="fr-CA" sz="900" b="0" i="0" u="none" strike="noStrike" kern="1200" baseline="0" dirty="0">
                <a:solidFill>
                  <a:schemeClr val="tx1"/>
                </a:solidFill>
                <a:latin typeface="+mn-lt"/>
                <a:ea typeface="+mn-ea"/>
                <a:cs typeface="+mn-cs"/>
              </a:rPr>
            </a:br>
            <a:r>
              <a:rPr lang="fr-CA" dirty="0">
                <a:effectLst/>
                <a:latin typeface="Segoe UI" panose="020B0502040204020203" pitchFamily="34" charset="0"/>
              </a:rPr>
              <a:t>https://youtu.be/Tj3c8Kw_9NU</a:t>
            </a:r>
          </a:p>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tabLst/>
              <a:defRPr/>
            </a:pPr>
            <a:endParaRPr lang="fr-CA" sz="900" b="0" i="0"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r>
              <a:rPr lang="fr-CA" dirty="0">
                <a:effectLst/>
              </a:rPr>
              <a:t>Donnez une dizaine de minutes aux élèves pour répondre au questionnaire. Pendant ce temps, répondez à leurs questions, s’ils en ont. E</a:t>
            </a:r>
            <a:r>
              <a:rPr lang="fr-CA" sz="900" b="0" i="0" u="none" strike="noStrike" kern="1200" baseline="0" dirty="0">
                <a:solidFill>
                  <a:schemeClr val="tx1"/>
                </a:solidFill>
                <a:latin typeface="+mn-lt"/>
                <a:ea typeface="+mn-ea"/>
                <a:cs typeface="+mn-cs"/>
              </a:rPr>
              <a:t>ncouragez-les à écrire leurs questions dans la zone de clavardage.</a:t>
            </a:r>
            <a:endParaRPr lang="fr-CA" sz="900" b="0" dirty="0"/>
          </a:p>
        </p:txBody>
      </p:sp>
      <p:sp>
        <p:nvSpPr>
          <p:cNvPr id="4" name="Slide Number Placeholder 3"/>
          <p:cNvSpPr>
            <a:spLocks noGrp="1"/>
          </p:cNvSpPr>
          <p:nvPr>
            <p:ph type="sldNum" sz="quarter" idx="5"/>
          </p:nvPr>
        </p:nvSpPr>
        <p:spPr/>
        <p:txBody>
          <a:bodyPr/>
          <a:lstStyle/>
          <a:p>
            <a:fld id="{A6EBF467-0883-4319-B244-71BF050A914F}" type="slidenum">
              <a:rPr lang="en-US" smtClean="0"/>
              <a:t>8</a:t>
            </a:fld>
            <a:endParaRPr lang="en-US" dirty="0"/>
          </a:p>
        </p:txBody>
      </p:sp>
    </p:spTree>
    <p:extLst>
      <p:ext uri="{BB962C8B-B14F-4D97-AF65-F5344CB8AC3E}">
        <p14:creationId xmlns:p14="http://schemas.microsoft.com/office/powerpoint/2010/main" val="19482972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b="1" dirty="0">
                <a:effectLst/>
              </a:rPr>
              <a:t>Activité de groupe : Constats et discussion</a:t>
            </a:r>
          </a:p>
          <a:p>
            <a:endParaRPr lang="fr-CA" sz="900" b="0" i="0" u="none" strike="noStrike" kern="1200" baseline="0" dirty="0">
              <a:solidFill>
                <a:schemeClr val="tx1"/>
              </a:solidFill>
              <a:latin typeface="+mn-lt"/>
              <a:ea typeface="+mn-ea"/>
              <a:cs typeface="+mn-cs"/>
            </a:endParaRPr>
          </a:p>
          <a:p>
            <a:pPr marL="171450" marR="0" lvl="0" indent="-1714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lang="fr-CA" sz="900" b="0" i="0" u="none" strike="noStrike" kern="1200" baseline="0" dirty="0">
                <a:solidFill>
                  <a:schemeClr val="tx1"/>
                </a:solidFill>
                <a:latin typeface="+mn-lt"/>
                <a:ea typeface="+mn-ea"/>
                <a:cs typeface="+mn-cs"/>
              </a:rPr>
              <a:t>Demandez aux élèves qui souhaitent le faire de </a:t>
            </a:r>
            <a:r>
              <a:rPr lang="fr-CA" dirty="0">
                <a:effectLst/>
              </a:rPr>
              <a:t>présenter au reste de la classe leurs réponses et leurs idées sur la façon dont Suzie aurait pu économiser. </a:t>
            </a:r>
            <a:r>
              <a:rPr lang="fr-CA" sz="900" dirty="0"/>
              <a:t>E</a:t>
            </a:r>
            <a:r>
              <a:rPr lang="fr-CA" sz="900" dirty="0">
                <a:latin typeface="+mn-lt"/>
              </a:rPr>
              <a:t>ncouragez-les à utiliser la zone de clavardage de la plateforme que vous utilisez (Zoom, Skype, Teams, etc.).</a:t>
            </a:r>
            <a:r>
              <a:rPr lang="fr-CA" sz="900" dirty="0"/>
              <a:t> </a:t>
            </a:r>
            <a:endParaRPr lang="fr-CA" sz="900" i="0" u="none" strike="noStrike" kern="1200" baseline="0" dirty="0">
              <a:solidFill>
                <a:schemeClr val="tx1"/>
              </a:solidFill>
              <a:latin typeface="+mn-lt"/>
              <a:ea typeface="+mn-ea"/>
              <a:cs typeface="+mn-cs"/>
            </a:endParaRPr>
          </a:p>
          <a:p>
            <a:pPr marL="171450" marR="0" lvl="0" indent="-1714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endParaRPr lang="fr-CA" sz="900" b="0" dirty="0"/>
          </a:p>
          <a:p>
            <a:pPr marL="171450" indent="-171450">
              <a:buFont typeface="Arial" panose="020B0604020202020204" pitchFamily="34" charset="0"/>
              <a:buChar char="•"/>
            </a:pPr>
            <a:r>
              <a:rPr lang="fr-CA" dirty="0">
                <a:effectLst/>
              </a:rPr>
              <a:t>Servez-vous du Corrigé du questionnaire sur « Une journée dans la vie de Suzie Ladépense » pour orienter la discussion (ce corrigé se trouve dans la section Ressources).</a:t>
            </a:r>
            <a:endParaRPr lang="fr-CA" sz="900" b="0" i="0" u="none" strike="noStrike" kern="1200" baseline="0" dirty="0">
              <a:solidFill>
                <a:schemeClr val="tx1"/>
              </a:solidFill>
              <a:latin typeface="+mn-lt"/>
              <a:ea typeface="+mn-ea"/>
              <a:cs typeface="+mn-cs"/>
            </a:endParaRPr>
          </a:p>
          <a:p>
            <a:endParaRPr lang="fr-CA" sz="900" b="0" dirty="0"/>
          </a:p>
        </p:txBody>
      </p:sp>
      <p:sp>
        <p:nvSpPr>
          <p:cNvPr id="4" name="Slide Number Placeholder 3"/>
          <p:cNvSpPr>
            <a:spLocks noGrp="1"/>
          </p:cNvSpPr>
          <p:nvPr>
            <p:ph type="sldNum" sz="quarter" idx="5"/>
          </p:nvPr>
        </p:nvSpPr>
        <p:spPr/>
        <p:txBody>
          <a:bodyPr/>
          <a:lstStyle/>
          <a:p>
            <a:fld id="{A6EBF467-0883-4319-B244-71BF050A914F}" type="slidenum">
              <a:rPr lang="en-US" smtClean="0"/>
              <a:t>9</a:t>
            </a:fld>
            <a:endParaRPr lang="en-US" dirty="0"/>
          </a:p>
        </p:txBody>
      </p:sp>
    </p:spTree>
    <p:extLst>
      <p:ext uri="{BB962C8B-B14F-4D97-AF65-F5344CB8AC3E}">
        <p14:creationId xmlns:p14="http://schemas.microsoft.com/office/powerpoint/2010/main" val="35490338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fld id="{EC5ED9E7-E6DA-44EA-8B79-6CD19EEDCE15}" type="datetime1">
              <a:rPr lang="en-US" smtClean="0"/>
              <a:t>5/10/2021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46176A1-C3B5-4D73-9900-3329469C287D}" type="slidenum">
              <a:rPr lang="en-US" smtClean="0"/>
              <a:t>‹#›</a:t>
            </a:fld>
            <a:endParaRPr lang="en-US" dirty="0"/>
          </a:p>
        </p:txBody>
      </p:sp>
    </p:spTree>
    <p:extLst>
      <p:ext uri="{BB962C8B-B14F-4D97-AF65-F5344CB8AC3E}">
        <p14:creationId xmlns:p14="http://schemas.microsoft.com/office/powerpoint/2010/main" val="942644242"/>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31D36C2-AFE6-49D7-9ACB-09BDEA4718DF}" type="datetime1">
              <a:rPr lang="en-US" smtClean="0"/>
              <a:t>5/10/2021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46176A1-C3B5-4D73-9900-3329469C287D}" type="slidenum">
              <a:rPr lang="en-US" smtClean="0"/>
              <a:t>‹#›</a:t>
            </a:fld>
            <a:endParaRPr lang="en-US" dirty="0"/>
          </a:p>
        </p:txBody>
      </p:sp>
    </p:spTree>
    <p:extLst>
      <p:ext uri="{BB962C8B-B14F-4D97-AF65-F5344CB8AC3E}">
        <p14:creationId xmlns:p14="http://schemas.microsoft.com/office/powerpoint/2010/main" val="994388611"/>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2E80D86-BB94-4257-846D-FD46A3149BA6}" type="datetime1">
              <a:rPr lang="en-US" smtClean="0"/>
              <a:t>5/10/2021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46176A1-C3B5-4D73-9900-3329469C287D}" type="slidenum">
              <a:rPr lang="en-US" smtClean="0"/>
              <a:t>‹#›</a:t>
            </a:fld>
            <a:endParaRPr lang="en-US" dirty="0"/>
          </a:p>
        </p:txBody>
      </p:sp>
    </p:spTree>
    <p:extLst>
      <p:ext uri="{BB962C8B-B14F-4D97-AF65-F5344CB8AC3E}">
        <p14:creationId xmlns:p14="http://schemas.microsoft.com/office/powerpoint/2010/main" val="1392746354"/>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7_empty_plank">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834EB2B-357C-44E6-A210-BCD278F2D874}"/>
              </a:ext>
            </a:extLst>
          </p:cNvPr>
          <p:cNvSpPr>
            <a:spLocks noGrp="1"/>
          </p:cNvSpPr>
          <p:nvPr>
            <p:ph type="body" sz="quarter" idx="10"/>
          </p:nvPr>
        </p:nvSpPr>
        <p:spPr>
          <a:xfrm>
            <a:off x="762000" y="1123950"/>
            <a:ext cx="7543800" cy="3581400"/>
          </a:xfrm>
          <a:prstGeom prst="rect">
            <a:avLst/>
          </a:prstGeom>
        </p:spPr>
        <p:txBody>
          <a:bodyPr/>
          <a:lstStyle>
            <a:lvl1pPr>
              <a:defRPr sz="2400">
                <a:solidFill>
                  <a:schemeClr val="tx1">
                    <a:lumMod val="75000"/>
                    <a:lumOff val="25000"/>
                  </a:schemeClr>
                </a:solidFill>
              </a:defRPr>
            </a:lvl1pPr>
            <a:lvl2pPr>
              <a:defRPr sz="2400">
                <a:solidFill>
                  <a:schemeClr val="tx1">
                    <a:lumMod val="75000"/>
                    <a:lumOff val="25000"/>
                  </a:schemeClr>
                </a:solidFill>
              </a:defRPr>
            </a:lvl2pPr>
            <a:lvl3pPr>
              <a:defRPr sz="2400">
                <a:solidFill>
                  <a:schemeClr val="tx1">
                    <a:lumMod val="75000"/>
                    <a:lumOff val="25000"/>
                  </a:schemeClr>
                </a:solidFill>
              </a:defRPr>
            </a:lvl3pPr>
            <a:lvl4pPr>
              <a:defRPr sz="2400">
                <a:solidFill>
                  <a:schemeClr val="tx1">
                    <a:lumMod val="75000"/>
                    <a:lumOff val="25000"/>
                  </a:schemeClr>
                </a:solidFill>
              </a:defRPr>
            </a:lvl4pPr>
            <a:lvl5pPr>
              <a:defRPr sz="24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r Number Placeholder">
            <a:extLst>
              <a:ext uri="{FF2B5EF4-FFF2-40B4-BE49-F238E27FC236}">
                <a16:creationId xmlns:a16="http://schemas.microsoft.com/office/drawing/2014/main" id="{1E8A5672-2C81-43DB-B6E6-3DCCD09A1891}"/>
              </a:ext>
            </a:extLst>
          </p:cNvPr>
          <p:cNvSpPr txBox="1"/>
          <p:nvPr/>
        </p:nvSpPr>
        <p:spPr>
          <a:xfrm>
            <a:off x="8610600" y="4705350"/>
            <a:ext cx="304800" cy="215444"/>
          </a:xfrm>
          <a:prstGeom prst="rect">
            <a:avLst/>
          </a:prstGeom>
          <a:noFill/>
        </p:spPr>
        <p:txBody>
          <a:bodyPr wrap="square" rtlCol="0">
            <a:spAutoFit/>
          </a:bodyPr>
          <a:lstStyle/>
          <a:p>
            <a:fld id="{E4BA5EE4-9A1C-4972-8AB4-B3553FFD8FA0}" type="slidenum">
              <a:rPr lang="en-US" sz="800" smtClean="0">
                <a:solidFill>
                  <a:schemeClr val="tx1">
                    <a:lumMod val="75000"/>
                    <a:lumOff val="25000"/>
                  </a:schemeClr>
                </a:solidFill>
              </a:rPr>
              <a:t>‹#›</a:t>
            </a:fld>
            <a:endParaRPr lang="en-US" sz="800" dirty="0">
              <a:solidFill>
                <a:schemeClr val="tx1">
                  <a:lumMod val="75000"/>
                  <a:lumOff val="25000"/>
                </a:schemeClr>
              </a:solidFill>
            </a:endParaRPr>
          </a:p>
        </p:txBody>
      </p:sp>
      <p:sp>
        <p:nvSpPr>
          <p:cNvPr id="9" name="Title 1">
            <a:extLst>
              <a:ext uri="{FF2B5EF4-FFF2-40B4-BE49-F238E27FC236}">
                <a16:creationId xmlns:a16="http://schemas.microsoft.com/office/drawing/2014/main" id="{11DB9FEE-744B-482B-B0F7-9C0B75CB54B2}"/>
              </a:ext>
            </a:extLst>
          </p:cNvPr>
          <p:cNvSpPr>
            <a:spLocks noGrp="1"/>
          </p:cNvSpPr>
          <p:nvPr>
            <p:ph type="title" hasCustomPrompt="1"/>
          </p:nvPr>
        </p:nvSpPr>
        <p:spPr>
          <a:xfrm>
            <a:off x="2190750" y="438150"/>
            <a:ext cx="4762500" cy="419132"/>
          </a:xfrm>
          <a:prstGeom prst="rect">
            <a:avLst/>
          </a:prstGeom>
        </p:spPr>
        <p:txBody>
          <a:bodyPr wrap="none" lIns="0" tIns="0" rIns="0" bIns="0" anchor="ctr">
            <a:noAutofit/>
          </a:bodyPr>
          <a:lstStyle>
            <a:lvl1pPr algn="ctr">
              <a:defRPr sz="2800" b="1" i="0" baseline="0">
                <a:solidFill>
                  <a:schemeClr val="tx1">
                    <a:lumMod val="75000"/>
                    <a:lumOff val="25000"/>
                  </a:schemeClr>
                </a:solidFill>
                <a:latin typeface="+mn-lt"/>
              </a:defRPr>
            </a:lvl1pPr>
          </a:lstStyle>
          <a:p>
            <a:r>
              <a:rPr lang="en-US"/>
              <a:t>Click To Edit Master Title Style</a:t>
            </a:r>
          </a:p>
        </p:txBody>
      </p:sp>
    </p:spTree>
    <p:extLst>
      <p:ext uri="{BB962C8B-B14F-4D97-AF65-F5344CB8AC3E}">
        <p14:creationId xmlns:p14="http://schemas.microsoft.com/office/powerpoint/2010/main" val="2493224271"/>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4 Horz Icons &amp;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9D1AA-3EB2-4C63-8984-49F9F7C7A376}"/>
              </a:ext>
            </a:extLst>
          </p:cNvPr>
          <p:cNvSpPr>
            <a:spLocks noGrp="1"/>
          </p:cNvSpPr>
          <p:nvPr>
            <p:ph type="title"/>
          </p:nvPr>
        </p:nvSpPr>
        <p:spPr/>
        <p:txBody>
          <a:bodyPr/>
          <a:lstStyle/>
          <a:p>
            <a:r>
              <a:rPr lang="en-US"/>
              <a:t>Click to edit Master title style</a:t>
            </a:r>
          </a:p>
        </p:txBody>
      </p:sp>
      <p:sp>
        <p:nvSpPr>
          <p:cNvPr id="5" name="Text Placeholder 4">
            <a:extLst>
              <a:ext uri="{FF2B5EF4-FFF2-40B4-BE49-F238E27FC236}">
                <a16:creationId xmlns:a16="http://schemas.microsoft.com/office/drawing/2014/main" id="{D3B4B09E-690F-49D6-91B1-035EE4BFC68A}"/>
              </a:ext>
            </a:extLst>
          </p:cNvPr>
          <p:cNvSpPr>
            <a:spLocks noGrp="1"/>
          </p:cNvSpPr>
          <p:nvPr>
            <p:ph type="body" sz="quarter" idx="11" hasCustomPrompt="1"/>
          </p:nvPr>
        </p:nvSpPr>
        <p:spPr>
          <a:xfrm>
            <a:off x="411956" y="836676"/>
            <a:ext cx="8339138" cy="390906"/>
          </a:xfrm>
        </p:spPr>
        <p:txBody>
          <a:bodyPr>
            <a:normAutofit/>
          </a:bodyPr>
          <a:lstStyle>
            <a:lvl1pPr marL="0" indent="0" algn="ctr">
              <a:buNone/>
              <a:defRPr sz="1800" b="1"/>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sub title</a:t>
            </a:r>
          </a:p>
        </p:txBody>
      </p:sp>
      <p:sp>
        <p:nvSpPr>
          <p:cNvPr id="6" name="Oval 5">
            <a:extLst>
              <a:ext uri="{FF2B5EF4-FFF2-40B4-BE49-F238E27FC236}">
                <a16:creationId xmlns:a16="http://schemas.microsoft.com/office/drawing/2014/main" id="{958BC6D3-1877-4C70-8CDB-5DF350A88AA8}"/>
              </a:ext>
              <a:ext uri="{C183D7F6-B498-43B3-948B-1728B52AA6E4}">
                <adec:decorative xmlns:adec="http://schemas.microsoft.com/office/drawing/2017/decorative" val="1"/>
              </a:ext>
            </a:extLst>
          </p:cNvPr>
          <p:cNvSpPr/>
          <p:nvPr userDrawn="1"/>
        </p:nvSpPr>
        <p:spPr>
          <a:xfrm>
            <a:off x="497205" y="1725549"/>
            <a:ext cx="1371600" cy="13716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Picture Placeholder 7">
            <a:extLst>
              <a:ext uri="{FF2B5EF4-FFF2-40B4-BE49-F238E27FC236}">
                <a16:creationId xmlns:a16="http://schemas.microsoft.com/office/drawing/2014/main" id="{4192500C-5BB6-4C06-8A12-03E066213441}"/>
              </a:ext>
            </a:extLst>
          </p:cNvPr>
          <p:cNvSpPr>
            <a:spLocks noGrp="1"/>
          </p:cNvSpPr>
          <p:nvPr>
            <p:ph type="pic" sz="quarter" idx="12"/>
          </p:nvPr>
        </p:nvSpPr>
        <p:spPr>
          <a:xfrm>
            <a:off x="676275" y="1906525"/>
            <a:ext cx="1009650" cy="1013222"/>
          </a:xfrm>
        </p:spPr>
        <p:txBody>
          <a:bodyPr anchor="ctr"/>
          <a:lstStyle>
            <a:lvl1pPr algn="ctr">
              <a:defRPr>
                <a:solidFill>
                  <a:schemeClr val="bg1"/>
                </a:solidFill>
              </a:defRPr>
            </a:lvl1pPr>
          </a:lstStyle>
          <a:p>
            <a:endParaRPr lang="en-US" dirty="0"/>
          </a:p>
        </p:txBody>
      </p:sp>
      <p:sp>
        <p:nvSpPr>
          <p:cNvPr id="10" name="Text Placeholder 9">
            <a:extLst>
              <a:ext uri="{FF2B5EF4-FFF2-40B4-BE49-F238E27FC236}">
                <a16:creationId xmlns:a16="http://schemas.microsoft.com/office/drawing/2014/main" id="{77517D51-0806-4A3F-A053-3122A62FCC29}"/>
              </a:ext>
            </a:extLst>
          </p:cNvPr>
          <p:cNvSpPr>
            <a:spLocks noGrp="1"/>
          </p:cNvSpPr>
          <p:nvPr>
            <p:ph type="body" sz="quarter" idx="13"/>
          </p:nvPr>
        </p:nvSpPr>
        <p:spPr>
          <a:xfrm>
            <a:off x="389001" y="3278124"/>
            <a:ext cx="1584198" cy="1208151"/>
          </a:xfrm>
        </p:spPr>
        <p:txBody>
          <a:bodyPr>
            <a:normAutofit/>
          </a:bodyPr>
          <a:lstStyle>
            <a:lvl1pPr marL="0" indent="0" algn="ctr">
              <a:buNone/>
              <a:defRPr sz="1500"/>
            </a:lvl1pPr>
          </a:lstStyle>
          <a:p>
            <a:pPr lvl="0"/>
            <a:r>
              <a:rPr lang="en-US"/>
              <a:t>Click to edit Master text styles</a:t>
            </a:r>
          </a:p>
        </p:txBody>
      </p:sp>
      <p:sp>
        <p:nvSpPr>
          <p:cNvPr id="13" name="Oval 12">
            <a:extLst>
              <a:ext uri="{FF2B5EF4-FFF2-40B4-BE49-F238E27FC236}">
                <a16:creationId xmlns:a16="http://schemas.microsoft.com/office/drawing/2014/main" id="{10801F85-0050-4CCA-8FC9-53D115E41C1E}"/>
              </a:ext>
              <a:ext uri="{C183D7F6-B498-43B3-948B-1728B52AA6E4}">
                <adec:decorative xmlns:adec="http://schemas.microsoft.com/office/drawing/2017/decorative" val="1"/>
              </a:ext>
            </a:extLst>
          </p:cNvPr>
          <p:cNvSpPr/>
          <p:nvPr userDrawn="1"/>
        </p:nvSpPr>
        <p:spPr>
          <a:xfrm>
            <a:off x="2756258" y="1725549"/>
            <a:ext cx="1371600" cy="1371600"/>
          </a:xfrm>
          <a:prstGeom prst="ellipse">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350" dirty="0"/>
          </a:p>
        </p:txBody>
      </p:sp>
      <p:sp>
        <p:nvSpPr>
          <p:cNvPr id="15" name="Picture Placeholder 14">
            <a:extLst>
              <a:ext uri="{FF2B5EF4-FFF2-40B4-BE49-F238E27FC236}">
                <a16:creationId xmlns:a16="http://schemas.microsoft.com/office/drawing/2014/main" id="{97F84B91-C741-4839-AF33-5CC3CEFD8626}"/>
              </a:ext>
            </a:extLst>
          </p:cNvPr>
          <p:cNvSpPr>
            <a:spLocks noGrp="1"/>
          </p:cNvSpPr>
          <p:nvPr>
            <p:ph type="pic" sz="quarter" idx="14"/>
          </p:nvPr>
        </p:nvSpPr>
        <p:spPr>
          <a:xfrm>
            <a:off x="2912849" y="1906191"/>
            <a:ext cx="1076325" cy="1013222"/>
          </a:xfrm>
        </p:spPr>
        <p:txBody>
          <a:bodyPr anchor="ctr"/>
          <a:lstStyle>
            <a:lvl1pPr algn="ctr">
              <a:defRPr>
                <a:solidFill>
                  <a:schemeClr val="bg1"/>
                </a:solidFill>
              </a:defRPr>
            </a:lvl1pPr>
          </a:lstStyle>
          <a:p>
            <a:endParaRPr lang="en-US" dirty="0"/>
          </a:p>
        </p:txBody>
      </p:sp>
      <p:sp>
        <p:nvSpPr>
          <p:cNvPr id="17" name="Text Placeholder 16">
            <a:extLst>
              <a:ext uri="{FF2B5EF4-FFF2-40B4-BE49-F238E27FC236}">
                <a16:creationId xmlns:a16="http://schemas.microsoft.com/office/drawing/2014/main" id="{4D3882A9-9362-4E68-923F-6733164F354C}"/>
              </a:ext>
            </a:extLst>
          </p:cNvPr>
          <p:cNvSpPr>
            <a:spLocks noGrp="1"/>
          </p:cNvSpPr>
          <p:nvPr>
            <p:ph type="body" sz="quarter" idx="15"/>
          </p:nvPr>
        </p:nvSpPr>
        <p:spPr>
          <a:xfrm>
            <a:off x="2651483" y="3277791"/>
            <a:ext cx="1581150" cy="1208484"/>
          </a:xfrm>
        </p:spPr>
        <p:txBody>
          <a:bodyPr>
            <a:normAutofit/>
          </a:bodyPr>
          <a:lstStyle>
            <a:lvl1pPr marL="0" indent="0" algn="ctr">
              <a:buNone/>
              <a:defRPr sz="1500"/>
            </a:lvl1pPr>
          </a:lstStyle>
          <a:p>
            <a:pPr lvl="0"/>
            <a:r>
              <a:rPr lang="en-US"/>
              <a:t>Click to edit Master text styles</a:t>
            </a:r>
          </a:p>
        </p:txBody>
      </p:sp>
      <p:sp>
        <p:nvSpPr>
          <p:cNvPr id="4" name="Oval 3">
            <a:extLst>
              <a:ext uri="{FF2B5EF4-FFF2-40B4-BE49-F238E27FC236}">
                <a16:creationId xmlns:a16="http://schemas.microsoft.com/office/drawing/2014/main" id="{827EA353-AC81-4215-B811-97E59154481D}"/>
              </a:ext>
              <a:ext uri="{C183D7F6-B498-43B3-948B-1728B52AA6E4}">
                <adec:decorative xmlns:adec="http://schemas.microsoft.com/office/drawing/2017/decorative" val="1"/>
              </a:ext>
            </a:extLst>
          </p:cNvPr>
          <p:cNvSpPr/>
          <p:nvPr userDrawn="1"/>
        </p:nvSpPr>
        <p:spPr>
          <a:xfrm>
            <a:off x="5078627" y="1725549"/>
            <a:ext cx="1371600" cy="1371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9" name="Picture Placeholder 8">
            <a:extLst>
              <a:ext uri="{FF2B5EF4-FFF2-40B4-BE49-F238E27FC236}">
                <a16:creationId xmlns:a16="http://schemas.microsoft.com/office/drawing/2014/main" id="{79282694-B082-4B58-ACAC-5A4052DE6BB6}"/>
              </a:ext>
            </a:extLst>
          </p:cNvPr>
          <p:cNvSpPr>
            <a:spLocks noGrp="1"/>
          </p:cNvSpPr>
          <p:nvPr>
            <p:ph type="pic" sz="quarter" idx="16"/>
          </p:nvPr>
        </p:nvSpPr>
        <p:spPr>
          <a:xfrm>
            <a:off x="5226844" y="1906191"/>
            <a:ext cx="1056085" cy="1013222"/>
          </a:xfrm>
        </p:spPr>
        <p:txBody>
          <a:bodyPr anchor="ctr"/>
          <a:lstStyle>
            <a:lvl1pPr algn="ctr">
              <a:defRPr>
                <a:solidFill>
                  <a:schemeClr val="bg1"/>
                </a:solidFill>
              </a:defRPr>
            </a:lvl1pPr>
          </a:lstStyle>
          <a:p>
            <a:endParaRPr lang="en-US" dirty="0"/>
          </a:p>
        </p:txBody>
      </p:sp>
      <p:sp>
        <p:nvSpPr>
          <p:cNvPr id="14" name="Text Placeholder 13">
            <a:extLst>
              <a:ext uri="{FF2B5EF4-FFF2-40B4-BE49-F238E27FC236}">
                <a16:creationId xmlns:a16="http://schemas.microsoft.com/office/drawing/2014/main" id="{C74B4A67-D261-41CD-B94C-E3810F1E2DDF}"/>
              </a:ext>
            </a:extLst>
          </p:cNvPr>
          <p:cNvSpPr>
            <a:spLocks noGrp="1"/>
          </p:cNvSpPr>
          <p:nvPr>
            <p:ph type="body" sz="quarter" idx="17"/>
          </p:nvPr>
        </p:nvSpPr>
        <p:spPr>
          <a:xfrm>
            <a:off x="4972328" y="3277791"/>
            <a:ext cx="1584198" cy="1208484"/>
          </a:xfrm>
        </p:spPr>
        <p:txBody>
          <a:bodyPr>
            <a:normAutofit/>
          </a:bodyPr>
          <a:lstStyle>
            <a:lvl1pPr marL="0" indent="0" algn="ctr">
              <a:buNone/>
              <a:defRPr sz="1500"/>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styles</a:t>
            </a:r>
          </a:p>
        </p:txBody>
      </p:sp>
      <p:sp>
        <p:nvSpPr>
          <p:cNvPr id="16" name="Oval 15">
            <a:extLst>
              <a:ext uri="{FF2B5EF4-FFF2-40B4-BE49-F238E27FC236}">
                <a16:creationId xmlns:a16="http://schemas.microsoft.com/office/drawing/2014/main" id="{14D3FD10-08A7-4B86-BA6A-9EE47FCFFEE7}"/>
              </a:ext>
              <a:ext uri="{C183D7F6-B498-43B3-948B-1728B52AA6E4}">
                <adec:decorative xmlns:adec="http://schemas.microsoft.com/office/drawing/2017/decorative" val="1"/>
              </a:ext>
            </a:extLst>
          </p:cNvPr>
          <p:cNvSpPr/>
          <p:nvPr userDrawn="1"/>
        </p:nvSpPr>
        <p:spPr>
          <a:xfrm>
            <a:off x="7219439" y="1725549"/>
            <a:ext cx="1371600" cy="1371600"/>
          </a:xfrm>
          <a:prstGeom prst="ellipse">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350" dirty="0"/>
          </a:p>
        </p:txBody>
      </p:sp>
      <p:sp>
        <p:nvSpPr>
          <p:cNvPr id="19" name="Picture Placeholder 18">
            <a:extLst>
              <a:ext uri="{FF2B5EF4-FFF2-40B4-BE49-F238E27FC236}">
                <a16:creationId xmlns:a16="http://schemas.microsoft.com/office/drawing/2014/main" id="{911AE688-03C0-494D-B1E9-8F5D49B250F8}"/>
              </a:ext>
            </a:extLst>
          </p:cNvPr>
          <p:cNvSpPr>
            <a:spLocks noGrp="1"/>
          </p:cNvSpPr>
          <p:nvPr>
            <p:ph type="pic" sz="quarter" idx="18"/>
          </p:nvPr>
        </p:nvSpPr>
        <p:spPr>
          <a:xfrm>
            <a:off x="7321153" y="1906191"/>
            <a:ext cx="1146572" cy="1013222"/>
          </a:xfrm>
        </p:spPr>
        <p:txBody>
          <a:bodyPr anchor="ctr"/>
          <a:lstStyle>
            <a:lvl1pPr algn="ctr">
              <a:defRPr>
                <a:solidFill>
                  <a:schemeClr val="bg1"/>
                </a:solidFill>
              </a:defRPr>
            </a:lvl1pPr>
          </a:lstStyle>
          <a:p>
            <a:endParaRPr lang="en-US" dirty="0"/>
          </a:p>
        </p:txBody>
      </p:sp>
      <p:sp>
        <p:nvSpPr>
          <p:cNvPr id="21" name="Text Placeholder 20">
            <a:extLst>
              <a:ext uri="{FF2B5EF4-FFF2-40B4-BE49-F238E27FC236}">
                <a16:creationId xmlns:a16="http://schemas.microsoft.com/office/drawing/2014/main" id="{8D487C37-591D-4AC0-A258-E92F057D647E}"/>
              </a:ext>
            </a:extLst>
          </p:cNvPr>
          <p:cNvSpPr>
            <a:spLocks noGrp="1"/>
          </p:cNvSpPr>
          <p:nvPr>
            <p:ph type="body" sz="quarter" idx="19"/>
          </p:nvPr>
        </p:nvSpPr>
        <p:spPr>
          <a:xfrm>
            <a:off x="7113140" y="3277791"/>
            <a:ext cx="1584198" cy="1208484"/>
          </a:xfrm>
        </p:spPr>
        <p:txBody>
          <a:bodyPr>
            <a:normAutofit/>
          </a:bodyPr>
          <a:lstStyle>
            <a:lvl1pPr marL="0" indent="0" algn="ctr">
              <a:buNone/>
              <a:defRPr sz="1500"/>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styles</a:t>
            </a:r>
          </a:p>
        </p:txBody>
      </p:sp>
      <p:sp>
        <p:nvSpPr>
          <p:cNvPr id="3" name="Slide Number Placeholder 2">
            <a:extLst>
              <a:ext uri="{FF2B5EF4-FFF2-40B4-BE49-F238E27FC236}">
                <a16:creationId xmlns:a16="http://schemas.microsoft.com/office/drawing/2014/main" id="{EB8F09F0-D2A5-4DBA-BBDB-77B191EC8234}"/>
              </a:ext>
            </a:extLst>
          </p:cNvPr>
          <p:cNvSpPr>
            <a:spLocks noGrp="1"/>
          </p:cNvSpPr>
          <p:nvPr>
            <p:ph type="sldNum" sz="quarter" idx="10"/>
          </p:nvPr>
        </p:nvSpPr>
        <p:spPr/>
        <p:txBody>
          <a:bodyPr/>
          <a:lstStyle/>
          <a:p>
            <a:fld id="{1E5AF513-F809-4CC4-A1A4-59522C351C3B}" type="slidenum">
              <a:rPr lang="en-US" smtClean="0"/>
              <a:t>‹#›</a:t>
            </a:fld>
            <a:endParaRPr lang="en-US" dirty="0"/>
          </a:p>
        </p:txBody>
      </p:sp>
    </p:spTree>
    <p:extLst>
      <p:ext uri="{BB962C8B-B14F-4D97-AF65-F5344CB8AC3E}">
        <p14:creationId xmlns:p14="http://schemas.microsoft.com/office/powerpoint/2010/main" val="1208047845"/>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4D8D961-3B03-437C-ACFD-836B64718ACA}"/>
              </a:ext>
            </a:extLst>
          </p:cNvPr>
          <p:cNvSpPr>
            <a:spLocks noGrp="1"/>
          </p:cNvSpPr>
          <p:nvPr>
            <p:ph type="dt" sz="half" idx="10"/>
          </p:nvPr>
        </p:nvSpPr>
        <p:spPr/>
        <p:txBody>
          <a:bodyPr/>
          <a:lstStyle/>
          <a:p>
            <a:fld id="{B63F523D-EDAB-494B-A0EC-668318C13932}" type="datetime1">
              <a:rPr lang="en-US" smtClean="0"/>
              <a:t>5/10/2021</a:t>
            </a:fld>
            <a:endParaRPr lang="en-US" dirty="0"/>
          </a:p>
        </p:txBody>
      </p:sp>
      <p:sp>
        <p:nvSpPr>
          <p:cNvPr id="8" name="Footer Placeholder 7">
            <a:extLst>
              <a:ext uri="{FF2B5EF4-FFF2-40B4-BE49-F238E27FC236}">
                <a16:creationId xmlns:a16="http://schemas.microsoft.com/office/drawing/2014/main" id="{3CEA7544-0679-405F-86D0-280C0A554948}"/>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60940294-1265-4EA8-8735-F7C20D66F411}"/>
              </a:ext>
            </a:extLst>
          </p:cNvPr>
          <p:cNvSpPr>
            <a:spLocks noGrp="1"/>
          </p:cNvSpPr>
          <p:nvPr>
            <p:ph type="sldNum" sz="quarter" idx="12"/>
          </p:nvPr>
        </p:nvSpPr>
        <p:spPr/>
        <p:txBody>
          <a:bodyPr/>
          <a:lstStyle/>
          <a:p>
            <a:fld id="{C46176A1-C3B5-4D73-9900-3329469C287D}" type="slidenum">
              <a:rPr lang="en-US" smtClean="0"/>
              <a:t>‹#›</a:t>
            </a:fld>
            <a:endParaRPr lang="en-US" dirty="0"/>
          </a:p>
        </p:txBody>
      </p:sp>
    </p:spTree>
    <p:extLst>
      <p:ext uri="{BB962C8B-B14F-4D97-AF65-F5344CB8AC3E}">
        <p14:creationId xmlns:p14="http://schemas.microsoft.com/office/powerpoint/2010/main" val="222002147"/>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D83CACA-740E-4A04-A475-B3F7CE959C2F}" type="datetime1">
              <a:rPr lang="en-US" smtClean="0"/>
              <a:t>5/10/2021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46176A1-C3B5-4D73-9900-3329469C287D}" type="slidenum">
              <a:rPr lang="en-US" smtClean="0"/>
              <a:t>‹#›</a:t>
            </a:fld>
            <a:endParaRPr lang="en-US" dirty="0"/>
          </a:p>
        </p:txBody>
      </p:sp>
    </p:spTree>
    <p:extLst>
      <p:ext uri="{BB962C8B-B14F-4D97-AF65-F5344CB8AC3E}">
        <p14:creationId xmlns:p14="http://schemas.microsoft.com/office/powerpoint/2010/main" val="428894525"/>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C33CC4F-A0F4-4FC8-8DB7-B0A7E4388BD1}" type="datetime1">
              <a:rPr lang="en-US" smtClean="0"/>
              <a:t>5/10/2021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46176A1-C3B5-4D73-9900-3329469C287D}" type="slidenum">
              <a:rPr lang="en-US" smtClean="0"/>
              <a:t>‹#›</a:t>
            </a:fld>
            <a:endParaRPr lang="en-US" dirty="0"/>
          </a:p>
        </p:txBody>
      </p:sp>
    </p:spTree>
    <p:extLst>
      <p:ext uri="{BB962C8B-B14F-4D97-AF65-F5344CB8AC3E}">
        <p14:creationId xmlns:p14="http://schemas.microsoft.com/office/powerpoint/2010/main" val="1812465633"/>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1D0C4BF-AF2B-4D5B-AFD1-DAF9DB54BFCA}" type="datetime1">
              <a:rPr lang="en-US" smtClean="0"/>
              <a:t>5/10/2021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C46176A1-C3B5-4D73-9900-3329469C287D}" type="slidenum">
              <a:rPr lang="en-US" smtClean="0"/>
              <a:t>‹#›</a:t>
            </a:fld>
            <a:endParaRPr lang="en-US" dirty="0"/>
          </a:p>
        </p:txBody>
      </p:sp>
    </p:spTree>
    <p:extLst>
      <p:ext uri="{BB962C8B-B14F-4D97-AF65-F5344CB8AC3E}">
        <p14:creationId xmlns:p14="http://schemas.microsoft.com/office/powerpoint/2010/main" val="976382312"/>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2EE90E7-7F47-49AD-AA93-12919A90A3FF}" type="datetime1">
              <a:rPr lang="en-US" smtClean="0"/>
              <a:t>5/10/2021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C46176A1-C3B5-4D73-9900-3329469C287D}" type="slidenum">
              <a:rPr lang="en-US" smtClean="0"/>
              <a:t>‹#›</a:t>
            </a:fld>
            <a:endParaRPr lang="en-US" dirty="0"/>
          </a:p>
        </p:txBody>
      </p:sp>
    </p:spTree>
    <p:extLst>
      <p:ext uri="{BB962C8B-B14F-4D97-AF65-F5344CB8AC3E}">
        <p14:creationId xmlns:p14="http://schemas.microsoft.com/office/powerpoint/2010/main" val="3248772012"/>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EFCC192-CFED-4D0E-BA11-94B3DB9BF63C}" type="datetime1">
              <a:rPr lang="en-US" smtClean="0"/>
              <a:t>5/10/2021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C46176A1-C3B5-4D73-9900-3329469C287D}" type="slidenum">
              <a:rPr lang="en-US" smtClean="0"/>
              <a:t>‹#›</a:t>
            </a:fld>
            <a:endParaRPr lang="en-US" dirty="0"/>
          </a:p>
        </p:txBody>
      </p:sp>
    </p:spTree>
    <p:extLst>
      <p:ext uri="{BB962C8B-B14F-4D97-AF65-F5344CB8AC3E}">
        <p14:creationId xmlns:p14="http://schemas.microsoft.com/office/powerpoint/2010/main" val="3076466755"/>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AA2F2A27-3027-4C80-824C-A7DA6E327E77}" type="datetime1">
              <a:rPr lang="en-US" smtClean="0"/>
              <a:t>5/10/2021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46176A1-C3B5-4D73-9900-3329469C287D}" type="slidenum">
              <a:rPr lang="en-US" smtClean="0"/>
              <a:t>‹#›</a:t>
            </a:fld>
            <a:endParaRPr lang="en-US" dirty="0"/>
          </a:p>
        </p:txBody>
      </p:sp>
    </p:spTree>
    <p:extLst>
      <p:ext uri="{BB962C8B-B14F-4D97-AF65-F5344CB8AC3E}">
        <p14:creationId xmlns:p14="http://schemas.microsoft.com/office/powerpoint/2010/main" val="1450260594"/>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AE365960-18F1-44D1-9839-C0C7A5C54D1F}" type="datetime1">
              <a:rPr lang="en-US" smtClean="0"/>
              <a:t>5/10/2021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46176A1-C3B5-4D73-9900-3329469C287D}" type="slidenum">
              <a:rPr lang="en-US" smtClean="0"/>
              <a:t>‹#›</a:t>
            </a:fld>
            <a:endParaRPr lang="en-US" dirty="0"/>
          </a:p>
        </p:txBody>
      </p:sp>
    </p:spTree>
    <p:extLst>
      <p:ext uri="{BB962C8B-B14F-4D97-AF65-F5344CB8AC3E}">
        <p14:creationId xmlns:p14="http://schemas.microsoft.com/office/powerpoint/2010/main" val="1513484304"/>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3467D0D-C793-435A-812F-1BA8F7EAB256}" type="datetime1">
              <a:rPr lang="en-US" smtClean="0"/>
              <a:t>5/10/2021</a:t>
            </a:fld>
            <a:endParaRPr lang="en-US" dirty="0"/>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C46176A1-C3B5-4D73-9900-3329469C287D}" type="slidenum">
              <a:rPr lang="en-US" smtClean="0"/>
              <a:t>‹#›</a:t>
            </a:fld>
            <a:endParaRPr lang="en-US" dirty="0"/>
          </a:p>
        </p:txBody>
      </p:sp>
    </p:spTree>
    <p:extLst>
      <p:ext uri="{BB962C8B-B14F-4D97-AF65-F5344CB8AC3E}">
        <p14:creationId xmlns:p14="http://schemas.microsoft.com/office/powerpoint/2010/main" val="184306045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3" r:id="rId12"/>
    <p:sldLayoutId id="2147483674" r:id="rId13"/>
  </p:sldLayoutIdLst>
  <p:transition/>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2.jp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notesSlide" Target="../notesSlides/notesSlide10.xml"/><Relationship Id="rId5" Type="http://schemas.openxmlformats.org/officeDocument/2006/relationships/slideLayout" Target="../slideLayouts/slideLayout1.xml"/><Relationship Id="rId4" Type="http://schemas.openxmlformats.org/officeDocument/2006/relationships/tags" Target="../tags/tag44.xml"/></Relationships>
</file>

<file path=ppt/slides/_rels/slide11.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tags" Target="../tags/tag47.xml"/><Relationship Id="rId7" Type="http://schemas.openxmlformats.org/officeDocument/2006/relationships/hyperlink" Target="https://www.surveymonkey.com/r/GLZMNYD" TargetMode="External"/><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notesSlide" Target="../notesSlides/notesSlide11.xml"/><Relationship Id="rId5" Type="http://schemas.openxmlformats.org/officeDocument/2006/relationships/slideLayout" Target="../slideLayouts/slideLayout2.xml"/><Relationship Id="rId4" Type="http://schemas.openxmlformats.org/officeDocument/2006/relationships/tags" Target="../tags/tag48.xml"/></Relationships>
</file>

<file path=ppt/slides/_rels/slide12.xml.rels><?xml version="1.0" encoding="UTF-8" standalone="yes"?>
<Relationships xmlns="http://schemas.openxmlformats.org/package/2006/relationships"><Relationship Id="rId8" Type="http://schemas.openxmlformats.org/officeDocument/2006/relationships/tags" Target="../tags/tag59.xml"/><Relationship Id="rId13" Type="http://schemas.openxmlformats.org/officeDocument/2006/relationships/tags" Target="../tags/tag64.xml"/><Relationship Id="rId18" Type="http://schemas.openxmlformats.org/officeDocument/2006/relationships/image" Target="../media/image7.png"/><Relationship Id="rId26" Type="http://schemas.openxmlformats.org/officeDocument/2006/relationships/image" Target="../media/image15.png"/><Relationship Id="rId3" Type="http://schemas.openxmlformats.org/officeDocument/2006/relationships/tags" Target="../tags/tag54.xml"/><Relationship Id="rId21" Type="http://schemas.openxmlformats.org/officeDocument/2006/relationships/image" Target="../media/image10.svg"/><Relationship Id="rId7" Type="http://schemas.openxmlformats.org/officeDocument/2006/relationships/tags" Target="../tags/tag58.xml"/><Relationship Id="rId12" Type="http://schemas.openxmlformats.org/officeDocument/2006/relationships/tags" Target="../tags/tag63.xml"/><Relationship Id="rId17" Type="http://schemas.openxmlformats.org/officeDocument/2006/relationships/hyperlink" Target="https://www.cpacanada.ca/fr/la-profession-de-cpa/le-programme-de-litteratie-financiere-de-cpa-canada/ateliers-de-litteratie-financiere/demander-un-atelier-de-litteratie-financiere" TargetMode="External"/><Relationship Id="rId25" Type="http://schemas.openxmlformats.org/officeDocument/2006/relationships/image" Target="../media/image14.svg"/><Relationship Id="rId2" Type="http://schemas.openxmlformats.org/officeDocument/2006/relationships/tags" Target="../tags/tag53.xml"/><Relationship Id="rId16" Type="http://schemas.openxmlformats.org/officeDocument/2006/relationships/notesSlide" Target="../notesSlides/notesSlide12.xml"/><Relationship Id="rId20" Type="http://schemas.openxmlformats.org/officeDocument/2006/relationships/image" Target="../media/image9.png"/><Relationship Id="rId1" Type="http://schemas.openxmlformats.org/officeDocument/2006/relationships/tags" Target="../tags/tag52.xml"/><Relationship Id="rId6" Type="http://schemas.openxmlformats.org/officeDocument/2006/relationships/tags" Target="../tags/tag57.xml"/><Relationship Id="rId11" Type="http://schemas.openxmlformats.org/officeDocument/2006/relationships/tags" Target="../tags/tag62.xml"/><Relationship Id="rId24" Type="http://schemas.openxmlformats.org/officeDocument/2006/relationships/image" Target="../media/image13.png"/><Relationship Id="rId5" Type="http://schemas.openxmlformats.org/officeDocument/2006/relationships/tags" Target="../tags/tag56.xml"/><Relationship Id="rId15" Type="http://schemas.openxmlformats.org/officeDocument/2006/relationships/slideLayout" Target="../slideLayouts/slideLayout13.xml"/><Relationship Id="rId23" Type="http://schemas.openxmlformats.org/officeDocument/2006/relationships/image" Target="../media/image12.svg"/><Relationship Id="rId10" Type="http://schemas.openxmlformats.org/officeDocument/2006/relationships/tags" Target="../tags/tag61.xml"/><Relationship Id="rId19" Type="http://schemas.openxmlformats.org/officeDocument/2006/relationships/image" Target="../media/image8.svg"/><Relationship Id="rId4" Type="http://schemas.openxmlformats.org/officeDocument/2006/relationships/tags" Target="../tags/tag55.xml"/><Relationship Id="rId9" Type="http://schemas.openxmlformats.org/officeDocument/2006/relationships/tags" Target="../tags/tag60.xml"/><Relationship Id="rId14" Type="http://schemas.openxmlformats.org/officeDocument/2006/relationships/tags" Target="../tags/tag65.xml"/><Relationship Id="rId22" Type="http://schemas.openxmlformats.org/officeDocument/2006/relationships/image" Target="../media/image11.png"/><Relationship Id="rId27" Type="http://schemas.openxmlformats.org/officeDocument/2006/relationships/image" Target="../media/image16.svg"/></Relationships>
</file>

<file path=ppt/slides/_rels/slide13.xml.rels><?xml version="1.0" encoding="UTF-8" standalone="yes"?>
<Relationships xmlns="http://schemas.openxmlformats.org/package/2006/relationships"><Relationship Id="rId8" Type="http://schemas.openxmlformats.org/officeDocument/2006/relationships/hyperlink" Target="mailto:litteratiefinanciere@cpacanada.ca" TargetMode="External"/><Relationship Id="rId13" Type="http://schemas.openxmlformats.org/officeDocument/2006/relationships/image" Target="../media/image20.svg"/><Relationship Id="rId3" Type="http://schemas.openxmlformats.org/officeDocument/2006/relationships/tags" Target="../tags/tag71.xml"/><Relationship Id="rId7" Type="http://schemas.openxmlformats.org/officeDocument/2006/relationships/notesSlide" Target="../notesSlides/notesSlide13.xml"/><Relationship Id="rId12" Type="http://schemas.openxmlformats.org/officeDocument/2006/relationships/image" Target="../media/image19.png"/><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slideLayout" Target="../slideLayouts/slideLayout1.xml"/><Relationship Id="rId11" Type="http://schemas.openxmlformats.org/officeDocument/2006/relationships/image" Target="../media/image18.svg"/><Relationship Id="rId5" Type="http://schemas.openxmlformats.org/officeDocument/2006/relationships/tags" Target="../tags/tag73.xml"/><Relationship Id="rId10" Type="http://schemas.openxmlformats.org/officeDocument/2006/relationships/image" Target="../media/image17.png"/><Relationship Id="rId4" Type="http://schemas.openxmlformats.org/officeDocument/2006/relationships/tags" Target="../tags/tag72.xml"/><Relationship Id="rId9" Type="http://schemas.openxmlformats.org/officeDocument/2006/relationships/hyperlink" Target="https://cpacanada.ca/financialliteracy" TargetMode="External"/></Relationships>
</file>

<file path=ppt/slides/_rels/slide2.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notesSlide" Target="../notesSlides/notesSlide2.xml"/><Relationship Id="rId4"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8" Type="http://schemas.openxmlformats.org/officeDocument/2006/relationships/tags" Target="../tags/tag14.xml"/><Relationship Id="rId3" Type="http://schemas.openxmlformats.org/officeDocument/2006/relationships/tags" Target="../tags/tag9.xml"/><Relationship Id="rId7" Type="http://schemas.openxmlformats.org/officeDocument/2006/relationships/tags" Target="../tags/tag13.xml"/><Relationship Id="rId12" Type="http://schemas.openxmlformats.org/officeDocument/2006/relationships/image" Target="../media/image3.jpe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notesSlide" Target="../notesSlides/notesSlide3.xml"/><Relationship Id="rId5" Type="http://schemas.openxmlformats.org/officeDocument/2006/relationships/tags" Target="../tags/tag11.xml"/><Relationship Id="rId10" Type="http://schemas.openxmlformats.org/officeDocument/2006/relationships/slideLayout" Target="../slideLayouts/slideLayout1.xml"/><Relationship Id="rId4" Type="http://schemas.openxmlformats.org/officeDocument/2006/relationships/tags" Target="../tags/tag10.xml"/><Relationship Id="rId9" Type="http://schemas.openxmlformats.org/officeDocument/2006/relationships/tags" Target="../tags/tag15.xml"/></Relationships>
</file>

<file path=ppt/slides/_rels/slide4.xml.rels><?xml version="1.0" encoding="UTF-8" standalone="yes"?>
<Relationships xmlns="http://schemas.openxmlformats.org/package/2006/relationships"><Relationship Id="rId3" Type="http://schemas.openxmlformats.org/officeDocument/2006/relationships/tags" Target="../tags/tag18.xml"/><Relationship Id="rId7" Type="http://schemas.openxmlformats.org/officeDocument/2006/relationships/image" Target="../media/image4.png"/><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notesSlide" Target="../notesSlides/notesSlide4.xml"/><Relationship Id="rId5" Type="http://schemas.openxmlformats.org/officeDocument/2006/relationships/slideLayout" Target="../slideLayouts/slideLayout1.xml"/><Relationship Id="rId4" Type="http://schemas.openxmlformats.org/officeDocument/2006/relationships/tags" Target="../tags/tag19.xml"/></Relationships>
</file>

<file path=ppt/slides/_rels/slide5.xml.rels><?xml version="1.0" encoding="UTF-8" standalone="yes"?>
<Relationships xmlns="http://schemas.openxmlformats.org/package/2006/relationships"><Relationship Id="rId3" Type="http://schemas.openxmlformats.org/officeDocument/2006/relationships/tags" Target="../tags/tag22.xml"/><Relationship Id="rId7" Type="http://schemas.openxmlformats.org/officeDocument/2006/relationships/image" Target="../media/image4.png"/><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notesSlide" Target="../notesSlides/notesSlide5.xml"/><Relationship Id="rId5" Type="http://schemas.openxmlformats.org/officeDocument/2006/relationships/slideLayout" Target="../slideLayouts/slideLayout1.xml"/><Relationship Id="rId4" Type="http://schemas.openxmlformats.org/officeDocument/2006/relationships/tags" Target="../tags/tag23.xml"/></Relationships>
</file>

<file path=ppt/slides/_rels/slide6.xml.rels><?xml version="1.0" encoding="UTF-8" standalone="yes"?>
<Relationships xmlns="http://schemas.openxmlformats.org/package/2006/relationships"><Relationship Id="rId3" Type="http://schemas.openxmlformats.org/officeDocument/2006/relationships/tags" Target="../tags/tag26.xml"/><Relationship Id="rId7" Type="http://schemas.openxmlformats.org/officeDocument/2006/relationships/image" Target="../media/image4.png"/><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notesSlide" Target="../notesSlides/notesSlide6.xml"/><Relationship Id="rId5" Type="http://schemas.openxmlformats.org/officeDocument/2006/relationships/slideLayout" Target="../slideLayouts/slideLayout1.xml"/><Relationship Id="rId4" Type="http://schemas.openxmlformats.org/officeDocument/2006/relationships/tags" Target="../tags/tag27.xml"/></Relationships>
</file>

<file path=ppt/slides/_rels/slide7.xml.rels><?xml version="1.0" encoding="UTF-8" standalone="yes"?>
<Relationships xmlns="http://schemas.openxmlformats.org/package/2006/relationships"><Relationship Id="rId3" Type="http://schemas.openxmlformats.org/officeDocument/2006/relationships/tags" Target="../tags/tag30.xml"/><Relationship Id="rId7" Type="http://schemas.openxmlformats.org/officeDocument/2006/relationships/image" Target="../media/image4.png"/><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notesSlide" Target="../notesSlides/notesSlide7.xml"/><Relationship Id="rId5" Type="http://schemas.openxmlformats.org/officeDocument/2006/relationships/slideLayout" Target="../slideLayouts/slideLayout1.xml"/><Relationship Id="rId4" Type="http://schemas.openxmlformats.org/officeDocument/2006/relationships/tags" Target="../tags/tag31.xml"/></Relationships>
</file>

<file path=ppt/slides/_rels/slide8.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tags" Target="../tags/tag34.xml"/><Relationship Id="rId7" Type="http://schemas.openxmlformats.org/officeDocument/2006/relationships/notesSlide" Target="../notesSlides/notesSlide8.xml"/><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slideLayout" Target="../slideLayouts/slideLayout2.xml"/><Relationship Id="rId5" Type="http://schemas.openxmlformats.org/officeDocument/2006/relationships/video" Target="https://www.youtube.com/embed/Tj3c8Kw_9NU?feature=oembed" TargetMode="External"/><Relationship Id="rId4" Type="http://schemas.openxmlformats.org/officeDocument/2006/relationships/tags" Target="../tags/tag35.xml"/></Relationships>
</file>

<file path=ppt/slides/_rels/slide9.xml.rels><?xml version="1.0" encoding="UTF-8" standalone="yes"?>
<Relationships xmlns="http://schemas.openxmlformats.org/package/2006/relationships"><Relationship Id="rId3" Type="http://schemas.openxmlformats.org/officeDocument/2006/relationships/tags" Target="../tags/tag38.xml"/><Relationship Id="rId7" Type="http://schemas.openxmlformats.org/officeDocument/2006/relationships/notesSlide" Target="../notesSlides/notesSlide9.xml"/><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slideLayout" Target="../slideLayouts/slideLayout1.xml"/><Relationship Id="rId5" Type="http://schemas.openxmlformats.org/officeDocument/2006/relationships/tags" Target="../tags/tag40.xml"/><Relationship Id="rId4" Type="http://schemas.openxmlformats.org/officeDocument/2006/relationships/tags" Target="../tags/tag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Illustration d'une tirelire en forme de cochon">
            <a:extLst>
              <a:ext uri="{FF2B5EF4-FFF2-40B4-BE49-F238E27FC236}">
                <a16:creationId xmlns:a16="http://schemas.microsoft.com/office/drawing/2014/main" id="{69F1CDDC-B503-4AC5-A013-28597E5C5A6B}"/>
              </a:ext>
            </a:extLst>
          </p:cNvPr>
          <p:cNvPicPr>
            <a:picLocks noChangeAspect="1"/>
          </p:cNvPicPr>
          <p:nvPr>
            <p:custDataLst>
              <p:tags r:id="rId1"/>
            </p:custDataLst>
          </p:nvPr>
        </p:nvPicPr>
        <p:blipFill>
          <a:blip r:embed="rId5">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5" name="Title 10">
            <a:extLst>
              <a:ext uri="{FF2B5EF4-FFF2-40B4-BE49-F238E27FC236}">
                <a16:creationId xmlns:a16="http://schemas.microsoft.com/office/drawing/2014/main" id="{B5AB6CBF-BFD4-4AFA-AEA1-5AF50B0FD556}"/>
              </a:ext>
            </a:extLst>
          </p:cNvPr>
          <p:cNvSpPr txBox="1">
            <a:spLocks noGrp="1"/>
          </p:cNvSpPr>
          <p:nvPr>
            <p:ph type="ctrTitle"/>
            <p:custDataLst>
              <p:tags r:id="rId2"/>
            </p:custDataLst>
          </p:nvPr>
        </p:nvSpPr>
        <p:spPr>
          <a:xfrm>
            <a:off x="628650" y="1623284"/>
            <a:ext cx="4482400" cy="2285241"/>
          </a:xfrm>
          <a:prstGeom prst="rect">
            <a:avLst/>
          </a:prstGeom>
          <a:no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l" defTabSz="514350">
              <a:lnSpc>
                <a:spcPct val="100000"/>
              </a:lnSpc>
              <a:spcBef>
                <a:spcPts val="1200"/>
              </a:spcBef>
              <a:defRPr/>
            </a:pPr>
            <a:r>
              <a:rPr lang="fr-CA" sz="4800">
                <a:solidFill>
                  <a:schemeClr val="bg1"/>
                </a:solidFill>
                <a:latin typeface="Arial" panose="020B0604020202020204" pitchFamily="34" charset="0"/>
                <a:ea typeface="+mn-ea"/>
                <a:cs typeface="Arial" panose="020B0604020202020204" pitchFamily="34" charset="0"/>
              </a:rPr>
              <a:t>Épargne </a:t>
            </a:r>
            <a:r>
              <a:rPr lang="fr-CA" sz="4800" dirty="0">
                <a:solidFill>
                  <a:schemeClr val="bg1"/>
                </a:solidFill>
                <a:latin typeface="Arial" panose="020B0604020202020204" pitchFamily="34" charset="0"/>
                <a:ea typeface="+mn-ea"/>
                <a:cs typeface="Arial" panose="020B0604020202020204" pitchFamily="34" charset="0"/>
              </a:rPr>
              <a:t>et comptes bancaires</a:t>
            </a:r>
          </a:p>
        </p:txBody>
      </p:sp>
      <p:pic>
        <p:nvPicPr>
          <p:cNvPr id="8" name="Picture 7" descr="Comptables professionnels agréés&#10;">
            <a:extLst>
              <a:ext uri="{FF2B5EF4-FFF2-40B4-BE49-F238E27FC236}">
                <a16:creationId xmlns:a16="http://schemas.microsoft.com/office/drawing/2014/main" id="{4D287C33-287F-4CE6-A8BC-C68AB775A3DC}"/>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11427" y="124788"/>
            <a:ext cx="2255637" cy="967266"/>
          </a:xfrm>
          <a:prstGeom prst="rect">
            <a:avLst/>
          </a:prstGeom>
        </p:spPr>
      </p:pic>
    </p:spTree>
    <p:extLst>
      <p:ext uri="{BB962C8B-B14F-4D97-AF65-F5344CB8AC3E}">
        <p14:creationId xmlns:p14="http://schemas.microsoft.com/office/powerpoint/2010/main" val="1006122396"/>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96F4AA1-1925-4F94-AD95-A525824BA4AF}"/>
              </a:ext>
              <a:ext uri="{C183D7F6-B498-43B3-948B-1728B52AA6E4}">
                <adec:decorative xmlns:adec="http://schemas.microsoft.com/office/drawing/2017/decorative" val="1"/>
              </a:ext>
            </a:extLst>
          </p:cNvPr>
          <p:cNvSpPr/>
          <p:nvPr>
            <p:custDataLst>
              <p:tags r:id="rId1"/>
            </p:custDataLst>
          </p:nvPr>
        </p:nvSpPr>
        <p:spPr>
          <a:xfrm>
            <a:off x="0" y="0"/>
            <a:ext cx="9144000" cy="5143500"/>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sz="1013" dirty="0"/>
          </a:p>
        </p:txBody>
      </p:sp>
      <p:sp>
        <p:nvSpPr>
          <p:cNvPr id="2" name="Title 1">
            <a:extLst>
              <a:ext uri="{FF2B5EF4-FFF2-40B4-BE49-F238E27FC236}">
                <a16:creationId xmlns:a16="http://schemas.microsoft.com/office/drawing/2014/main" id="{DF946FF7-A0C9-4E8D-9973-C6805030D3FD}"/>
              </a:ext>
            </a:extLst>
          </p:cNvPr>
          <p:cNvSpPr>
            <a:spLocks noGrp="1"/>
          </p:cNvSpPr>
          <p:nvPr>
            <p:ph type="ctrTitle"/>
            <p:custDataLst>
              <p:tags r:id="rId2"/>
            </p:custDataLst>
          </p:nvPr>
        </p:nvSpPr>
        <p:spPr>
          <a:xfrm>
            <a:off x="791308" y="1650620"/>
            <a:ext cx="7561385" cy="2381796"/>
          </a:xfrm>
        </p:spPr>
        <p:txBody>
          <a:bodyPr anchor="t">
            <a:normAutofit/>
          </a:bodyPr>
          <a:lstStyle/>
          <a:p>
            <a:r>
              <a:rPr lang="fr-CA" sz="4950" b="1" dirty="0">
                <a:latin typeface="Arial" panose="020B0604020202020204" pitchFamily="34" charset="0"/>
                <a:cs typeface="Arial" panose="020B0604020202020204" pitchFamily="34" charset="0"/>
              </a:rPr>
              <a:t>Qu’avez-vous appris aujourd’hui?</a:t>
            </a:r>
          </a:p>
        </p:txBody>
      </p:sp>
      <p:sp>
        <p:nvSpPr>
          <p:cNvPr id="4" name="TextBox 3">
            <a:extLst>
              <a:ext uri="{FF2B5EF4-FFF2-40B4-BE49-F238E27FC236}">
                <a16:creationId xmlns:a16="http://schemas.microsoft.com/office/drawing/2014/main" id="{893B5199-E972-4456-B63F-94491E2DA999}"/>
              </a:ext>
              <a:ext uri="{C183D7F6-B498-43B3-948B-1728B52AA6E4}">
                <adec:decorative xmlns:adec="http://schemas.microsoft.com/office/drawing/2017/decorative" val="1"/>
              </a:ext>
            </a:extLst>
          </p:cNvPr>
          <p:cNvSpPr txBox="1"/>
          <p:nvPr>
            <p:custDataLst>
              <p:tags r:id="rId3"/>
            </p:custDataLst>
          </p:nvPr>
        </p:nvSpPr>
        <p:spPr>
          <a:xfrm>
            <a:off x="6877511" y="4920794"/>
            <a:ext cx="1560802" cy="167808"/>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fr-CA" sz="500" dirty="0">
                <a:solidFill>
                  <a:schemeClr val="tx1">
                    <a:lumMod val="75000"/>
                    <a:lumOff val="25000"/>
                  </a:schemeClr>
                </a:solidFill>
              </a:rPr>
              <a:t>© 2021 Comptables professionnels agréés du Canada</a:t>
            </a:r>
          </a:p>
        </p:txBody>
      </p:sp>
      <p:sp>
        <p:nvSpPr>
          <p:cNvPr id="6" name="Slide Number Placeholder 3">
            <a:extLst>
              <a:ext uri="{FF2B5EF4-FFF2-40B4-BE49-F238E27FC236}">
                <a16:creationId xmlns:a16="http://schemas.microsoft.com/office/drawing/2014/main" id="{259EFECC-8AE4-4300-B754-A35285E1CDC5}"/>
              </a:ext>
            </a:extLst>
          </p:cNvPr>
          <p:cNvSpPr>
            <a:spLocks noGrp="1"/>
          </p:cNvSpPr>
          <p:nvPr>
            <p:ph type="sldNum" sz="quarter" idx="12"/>
            <p:custDataLst>
              <p:tags r:id="rId4"/>
            </p:custDataLst>
          </p:nvPr>
        </p:nvSpPr>
        <p:spPr>
          <a:xfrm>
            <a:off x="6816943" y="4760913"/>
            <a:ext cx="2057400" cy="273844"/>
          </a:xfrm>
        </p:spPr>
        <p:txBody>
          <a:bodyPr/>
          <a:lstStyle/>
          <a:p>
            <a:fld id="{C46176A1-C3B5-4D73-9900-3329469C287D}" type="slidenum">
              <a:rPr lang="fr-CA" smtClean="0">
                <a:solidFill>
                  <a:schemeClr val="tx1"/>
                </a:solidFill>
              </a:rPr>
              <a:t>10</a:t>
            </a:fld>
            <a:endParaRPr lang="fr-CA" dirty="0">
              <a:solidFill>
                <a:schemeClr val="tx1"/>
              </a:solidFill>
            </a:endParaRPr>
          </a:p>
        </p:txBody>
      </p:sp>
    </p:spTree>
    <p:extLst>
      <p:ext uri="{BB962C8B-B14F-4D97-AF65-F5344CB8AC3E}">
        <p14:creationId xmlns:p14="http://schemas.microsoft.com/office/powerpoint/2010/main" val="3298740958"/>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04B68-28BA-4355-8F75-8DE14B3796C9}"/>
              </a:ext>
            </a:extLst>
          </p:cNvPr>
          <p:cNvSpPr>
            <a:spLocks noGrp="1"/>
          </p:cNvSpPr>
          <p:nvPr>
            <p:ph type="title"/>
            <p:custDataLst>
              <p:tags r:id="rId1"/>
            </p:custDataLst>
          </p:nvPr>
        </p:nvSpPr>
        <p:spPr/>
        <p:txBody>
          <a:bodyPr>
            <a:normAutofit/>
          </a:bodyPr>
          <a:lstStyle/>
          <a:p>
            <a:pPr algn="ctr"/>
            <a:r>
              <a:rPr lang="fr-CA" sz="2800" b="1" dirty="0">
                <a:latin typeface="Arial" panose="020B0604020202020204" pitchFamily="34" charset="0"/>
                <a:cs typeface="Arial" panose="020B0604020202020204" pitchFamily="34" charset="0"/>
              </a:rPr>
              <a:t>Pour conclure…</a:t>
            </a:r>
          </a:p>
        </p:txBody>
      </p:sp>
      <p:sp>
        <p:nvSpPr>
          <p:cNvPr id="5" name="Content Placeholder 4" descr="Pour conclure…">
            <a:extLst>
              <a:ext uri="{FF2B5EF4-FFF2-40B4-BE49-F238E27FC236}">
                <a16:creationId xmlns:a16="http://schemas.microsoft.com/office/drawing/2014/main" id="{44472FC8-4B9F-4CAD-913F-E58B233C360E}"/>
              </a:ext>
            </a:extLst>
          </p:cNvPr>
          <p:cNvSpPr>
            <a:spLocks noGrp="1"/>
          </p:cNvSpPr>
          <p:nvPr>
            <p:ph idx="1"/>
            <p:custDataLst>
              <p:tags r:id="rId2"/>
            </p:custDataLst>
          </p:nvPr>
        </p:nvSpPr>
        <p:spPr>
          <a:xfrm>
            <a:off x="628650" y="1062895"/>
            <a:ext cx="7886700" cy="497681"/>
          </a:xfrm>
        </p:spPr>
        <p:txBody>
          <a:bodyPr>
            <a:normAutofit/>
          </a:bodyPr>
          <a:lstStyle/>
          <a:p>
            <a:pPr marL="0" indent="0" algn="ctr">
              <a:buNone/>
            </a:pPr>
            <a:r>
              <a:rPr lang="fr-CA" sz="1400" dirty="0">
                <a:hlinkClick r:id="rId7"/>
              </a:rPr>
              <a:t>https://www.surveymonkey.com/r/GLZMNYD</a:t>
            </a:r>
            <a:endParaRPr lang="fr-CA" sz="1400" dirty="0"/>
          </a:p>
        </p:txBody>
      </p:sp>
      <p:sp>
        <p:nvSpPr>
          <p:cNvPr id="6" name="TextBox 5">
            <a:extLst>
              <a:ext uri="{FF2B5EF4-FFF2-40B4-BE49-F238E27FC236}">
                <a16:creationId xmlns:a16="http://schemas.microsoft.com/office/drawing/2014/main" id="{3BB607CC-8903-4F0A-9973-3A55D1203162}"/>
              </a:ext>
              <a:ext uri="{C183D7F6-B498-43B3-948B-1728B52AA6E4}">
                <adec:decorative xmlns:adec="http://schemas.microsoft.com/office/drawing/2017/decorative" val="1"/>
              </a:ext>
            </a:extLst>
          </p:cNvPr>
          <p:cNvSpPr txBox="1"/>
          <p:nvPr>
            <p:custDataLst>
              <p:tags r:id="rId3"/>
            </p:custDataLst>
          </p:nvPr>
        </p:nvSpPr>
        <p:spPr>
          <a:xfrm>
            <a:off x="6877511" y="4920794"/>
            <a:ext cx="1560802" cy="167808"/>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fr-CA" sz="500" dirty="0">
                <a:solidFill>
                  <a:schemeClr val="tx1">
                    <a:lumMod val="75000"/>
                    <a:lumOff val="25000"/>
                  </a:schemeClr>
                </a:solidFill>
              </a:rPr>
              <a:t>© 2021 Comptables professionnels agréés du Canada</a:t>
            </a:r>
          </a:p>
        </p:txBody>
      </p:sp>
      <p:sp>
        <p:nvSpPr>
          <p:cNvPr id="7" name="Slide Number Placeholder 3">
            <a:extLst>
              <a:ext uri="{FF2B5EF4-FFF2-40B4-BE49-F238E27FC236}">
                <a16:creationId xmlns:a16="http://schemas.microsoft.com/office/drawing/2014/main" id="{372C87EC-3155-4AB1-A717-A9A6FEFEE1BE}"/>
              </a:ext>
            </a:extLst>
          </p:cNvPr>
          <p:cNvSpPr>
            <a:spLocks noGrp="1"/>
          </p:cNvSpPr>
          <p:nvPr>
            <p:ph type="sldNum" sz="quarter" idx="12"/>
            <p:custDataLst>
              <p:tags r:id="rId4"/>
            </p:custDataLst>
          </p:nvPr>
        </p:nvSpPr>
        <p:spPr>
          <a:xfrm>
            <a:off x="6816943" y="4760913"/>
            <a:ext cx="2057400" cy="273844"/>
          </a:xfrm>
        </p:spPr>
        <p:txBody>
          <a:bodyPr/>
          <a:lstStyle/>
          <a:p>
            <a:fld id="{C46176A1-C3B5-4D73-9900-3329469C287D}" type="slidenum">
              <a:rPr lang="fr-CA" smtClean="0">
                <a:solidFill>
                  <a:schemeClr val="tx1"/>
                </a:solidFill>
              </a:rPr>
              <a:t>11</a:t>
            </a:fld>
            <a:endParaRPr lang="fr-CA" dirty="0">
              <a:solidFill>
                <a:schemeClr val="tx1"/>
              </a:solidFill>
            </a:endParaRPr>
          </a:p>
        </p:txBody>
      </p:sp>
      <p:pic>
        <p:nvPicPr>
          <p:cNvPr id="8" name="Picture 7" descr="Ateliers virtuels pour les écoles – Évaluation par les participants ">
            <a:extLst>
              <a:ext uri="{FF2B5EF4-FFF2-40B4-BE49-F238E27FC236}">
                <a16:creationId xmlns:a16="http://schemas.microsoft.com/office/drawing/2014/main" id="{DC90076B-8473-43B8-9089-3F688CF0F1E8}"/>
              </a:ext>
            </a:extLst>
          </p:cNvPr>
          <p:cNvPicPr>
            <a:picLocks noChangeAspect="1"/>
          </p:cNvPicPr>
          <p:nvPr/>
        </p:nvPicPr>
        <p:blipFill rotWithShape="1">
          <a:blip r:embed="rId8">
            <a:extLst>
              <a:ext uri="{28A0092B-C50C-407E-A947-70E740481C1C}">
                <a14:useLocalDpi xmlns:a14="http://schemas.microsoft.com/office/drawing/2010/main" val="0"/>
              </a:ext>
            </a:extLst>
          </a:blip>
          <a:srcRect l="394" t="-361" r="-394" b="5655"/>
          <a:stretch/>
        </p:blipFill>
        <p:spPr>
          <a:xfrm>
            <a:off x="2704782" y="1546860"/>
            <a:ext cx="3764131" cy="359664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474333433"/>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87327B-7080-4DF2-A6BF-BBCB1D11471D}"/>
              </a:ext>
            </a:extLst>
          </p:cNvPr>
          <p:cNvSpPr>
            <a:spLocks noGrp="1"/>
          </p:cNvSpPr>
          <p:nvPr>
            <p:ph type="title"/>
            <p:custDataLst>
              <p:tags r:id="rId1"/>
            </p:custDataLst>
          </p:nvPr>
        </p:nvSpPr>
        <p:spPr>
          <a:xfrm>
            <a:off x="628650" y="221596"/>
            <a:ext cx="7886700" cy="411761"/>
          </a:xfrm>
        </p:spPr>
        <p:txBody>
          <a:bodyPr>
            <a:normAutofit fontScale="90000"/>
          </a:bodyPr>
          <a:lstStyle/>
          <a:p>
            <a:pPr algn="ctr"/>
            <a:r>
              <a:rPr lang="fr-CA" sz="2800" b="1" dirty="0">
                <a:latin typeface="Arial" panose="020B0604020202020204" pitchFamily="34" charset="0"/>
                <a:cs typeface="Arial" panose="020B0604020202020204" pitchFamily="34" charset="0"/>
              </a:rPr>
              <a:t>Demande d’atelier de littératie financière</a:t>
            </a:r>
          </a:p>
        </p:txBody>
      </p:sp>
      <p:sp>
        <p:nvSpPr>
          <p:cNvPr id="7" name="Text Placeholder 6">
            <a:extLst>
              <a:ext uri="{FF2B5EF4-FFF2-40B4-BE49-F238E27FC236}">
                <a16:creationId xmlns:a16="http://schemas.microsoft.com/office/drawing/2014/main" id="{CE8D0C55-160C-4A91-8BD9-83FBE46C48FC}"/>
              </a:ext>
            </a:extLst>
          </p:cNvPr>
          <p:cNvSpPr>
            <a:spLocks noGrp="1"/>
          </p:cNvSpPr>
          <p:nvPr>
            <p:ph type="body" sz="quarter" idx="15"/>
            <p:custDataLst>
              <p:tags r:id="rId2"/>
            </p:custDataLst>
          </p:nvPr>
        </p:nvSpPr>
        <p:spPr>
          <a:xfrm>
            <a:off x="2331715" y="3192888"/>
            <a:ext cx="2272940" cy="784758"/>
          </a:xfrm>
        </p:spPr>
        <p:txBody>
          <a:bodyPr>
            <a:normAutofit/>
          </a:bodyPr>
          <a:lstStyle/>
          <a:p>
            <a:pPr>
              <a:lnSpc>
                <a:spcPct val="103000"/>
              </a:lnSpc>
              <a:spcBef>
                <a:spcPts val="400"/>
              </a:spcBef>
            </a:pPr>
            <a:r>
              <a:rPr lang="fr-CA" sz="1400" dirty="0">
                <a:latin typeface="Arial" panose="020B0604020202020204" pitchFamily="34" charset="0"/>
                <a:cs typeface="Arial" panose="020B0604020202020204" pitchFamily="34" charset="0"/>
              </a:rPr>
              <a:t>Animés par des CPA bénévoles de votre région</a:t>
            </a:r>
          </a:p>
        </p:txBody>
      </p:sp>
      <p:sp>
        <p:nvSpPr>
          <p:cNvPr id="9" name="Text Placeholder 8">
            <a:extLst>
              <a:ext uri="{FF2B5EF4-FFF2-40B4-BE49-F238E27FC236}">
                <a16:creationId xmlns:a16="http://schemas.microsoft.com/office/drawing/2014/main" id="{3966D6CA-5472-47CE-A0F5-C411AD8C753A}"/>
              </a:ext>
            </a:extLst>
          </p:cNvPr>
          <p:cNvSpPr>
            <a:spLocks noGrp="1"/>
          </p:cNvSpPr>
          <p:nvPr>
            <p:ph type="body" sz="quarter" idx="17"/>
            <p:custDataLst>
              <p:tags r:id="rId3"/>
            </p:custDataLst>
          </p:nvPr>
        </p:nvSpPr>
        <p:spPr>
          <a:xfrm>
            <a:off x="4907015" y="3192888"/>
            <a:ext cx="1768106" cy="725328"/>
          </a:xfrm>
        </p:spPr>
        <p:txBody>
          <a:bodyPr>
            <a:noAutofit/>
          </a:bodyPr>
          <a:lstStyle/>
          <a:p>
            <a:pPr>
              <a:lnSpc>
                <a:spcPct val="103000"/>
              </a:lnSpc>
              <a:spcBef>
                <a:spcPts val="400"/>
              </a:spcBef>
            </a:pPr>
            <a:r>
              <a:rPr lang="fr-CA" sz="1400" dirty="0">
                <a:latin typeface="Arial" panose="020B0604020202020204" pitchFamily="34" charset="0"/>
                <a:cs typeface="Arial" panose="020B0604020202020204" pitchFamily="34" charset="0"/>
              </a:rPr>
              <a:t>Donnés en français ou en anglais</a:t>
            </a:r>
          </a:p>
        </p:txBody>
      </p:sp>
      <p:sp>
        <p:nvSpPr>
          <p:cNvPr id="11" name="Text Placeholder 10">
            <a:extLst>
              <a:ext uri="{FF2B5EF4-FFF2-40B4-BE49-F238E27FC236}">
                <a16:creationId xmlns:a16="http://schemas.microsoft.com/office/drawing/2014/main" id="{7F173F51-E094-4F43-A150-09E4250D2923}"/>
              </a:ext>
            </a:extLst>
          </p:cNvPr>
          <p:cNvSpPr>
            <a:spLocks noGrp="1"/>
          </p:cNvSpPr>
          <p:nvPr>
            <p:ph type="body" sz="quarter" idx="19"/>
            <p:custDataLst>
              <p:tags r:id="rId4"/>
            </p:custDataLst>
          </p:nvPr>
        </p:nvSpPr>
        <p:spPr>
          <a:xfrm>
            <a:off x="7113140" y="3192888"/>
            <a:ext cx="1584198" cy="598483"/>
          </a:xfrm>
        </p:spPr>
        <p:txBody>
          <a:bodyPr>
            <a:normAutofit/>
          </a:bodyPr>
          <a:lstStyle/>
          <a:p>
            <a:pPr>
              <a:lnSpc>
                <a:spcPct val="103000"/>
              </a:lnSpc>
              <a:spcBef>
                <a:spcPts val="400"/>
              </a:spcBef>
            </a:pPr>
            <a:r>
              <a:rPr lang="fr-CA" sz="1400" dirty="0">
                <a:latin typeface="Arial" panose="020B0604020202020204" pitchFamily="34" charset="0"/>
                <a:cs typeface="Arial" panose="020B0604020202020204" pitchFamily="34" charset="0"/>
              </a:rPr>
              <a:t>D’une durée de 60 minutes</a:t>
            </a:r>
          </a:p>
        </p:txBody>
      </p:sp>
      <p:sp>
        <p:nvSpPr>
          <p:cNvPr id="12" name="Slide Number Placeholder 11">
            <a:extLst>
              <a:ext uri="{FF2B5EF4-FFF2-40B4-BE49-F238E27FC236}">
                <a16:creationId xmlns:a16="http://schemas.microsoft.com/office/drawing/2014/main" id="{0AA201EC-4D6F-4149-848F-3A5E30564108}"/>
              </a:ext>
            </a:extLst>
          </p:cNvPr>
          <p:cNvSpPr>
            <a:spLocks noGrp="1"/>
          </p:cNvSpPr>
          <p:nvPr>
            <p:ph type="sldNum" sz="quarter" idx="10"/>
            <p:custDataLst>
              <p:tags r:id="rId5"/>
            </p:custDataLst>
          </p:nvPr>
        </p:nvSpPr>
        <p:spPr>
          <a:xfrm>
            <a:off x="8447646" y="4767263"/>
            <a:ext cx="444150" cy="273844"/>
          </a:xfrm>
        </p:spPr>
        <p:txBody>
          <a:bodyPr/>
          <a:lstStyle/>
          <a:p>
            <a:pPr marL="0" marR="0" lvl="0" indent="0" algn="l" defTabSz="685800" rtl="0" eaLnBrk="1" fontAlgn="auto" latinLnBrk="0" hangingPunct="1">
              <a:lnSpc>
                <a:spcPct val="100000"/>
              </a:lnSpc>
              <a:spcBef>
                <a:spcPct val="0"/>
              </a:spcBef>
              <a:spcAft>
                <a:spcPct val="0"/>
              </a:spcAft>
              <a:buClrTx/>
              <a:buSzTx/>
              <a:buFontTx/>
              <a:buNone/>
              <a:defRPr/>
            </a:pPr>
            <a:fld id="{1E5AF513-F809-4CC4-A1A4-59522C351C3B}" type="slidenum">
              <a:rPr kumimoji="0" lang="fr-CA" sz="900" b="0" i="0" u="none" strike="noStrike" kern="1200" cap="none" spc="0" normalizeH="0" baseline="0" smtClean="0">
                <a:ln>
                  <a:noFill/>
                </a:ln>
                <a:solidFill>
                  <a:srgbClr val="545356"/>
                </a:solidFill>
                <a:effectLst/>
                <a:uLnTx/>
                <a:uFillTx/>
                <a:latin typeface="Arial"/>
                <a:ea typeface="+mn-ea"/>
                <a:cs typeface="+mn-cs"/>
              </a:rPr>
              <a:pPr marL="0" marR="0" lvl="0" indent="0" algn="l" defTabSz="685800" rtl="0" eaLnBrk="1" fontAlgn="auto" latinLnBrk="0" hangingPunct="1">
                <a:lnSpc>
                  <a:spcPct val="100000"/>
                </a:lnSpc>
                <a:spcBef>
                  <a:spcPct val="0"/>
                </a:spcBef>
                <a:spcAft>
                  <a:spcPct val="0"/>
                </a:spcAft>
                <a:buClrTx/>
                <a:buSzTx/>
                <a:buFontTx/>
                <a:buNone/>
                <a:defRPr/>
              </a:pPr>
              <a:t>12</a:t>
            </a:fld>
            <a:endParaRPr kumimoji="0" lang="fr-CA" sz="900" b="0" i="0" u="none" strike="noStrike" kern="1200" cap="none" spc="0" normalizeH="0" baseline="0" dirty="0">
              <a:ln>
                <a:noFill/>
              </a:ln>
              <a:solidFill>
                <a:srgbClr val="545356"/>
              </a:solidFill>
              <a:effectLst/>
              <a:uLnTx/>
              <a:uFillTx/>
              <a:latin typeface="Arial"/>
              <a:ea typeface="+mn-ea"/>
              <a:cs typeface="+mn-cs"/>
            </a:endParaRPr>
          </a:p>
        </p:txBody>
      </p:sp>
      <p:sp>
        <p:nvSpPr>
          <p:cNvPr id="5" name="Text Placeholder 4">
            <a:extLst>
              <a:ext uri="{FF2B5EF4-FFF2-40B4-BE49-F238E27FC236}">
                <a16:creationId xmlns:a16="http://schemas.microsoft.com/office/drawing/2014/main" id="{FF5DAAFD-E58C-401C-9B85-5A68CB4D169A}"/>
              </a:ext>
            </a:extLst>
          </p:cNvPr>
          <p:cNvSpPr>
            <a:spLocks noGrp="1"/>
          </p:cNvSpPr>
          <p:nvPr>
            <p:ph type="body" sz="quarter" idx="13"/>
            <p:custDataLst>
              <p:tags r:id="rId6"/>
            </p:custDataLst>
          </p:nvPr>
        </p:nvSpPr>
        <p:spPr>
          <a:xfrm>
            <a:off x="389001" y="3193222"/>
            <a:ext cx="1584198" cy="314162"/>
          </a:xfrm>
        </p:spPr>
        <p:txBody>
          <a:bodyPr>
            <a:normAutofit/>
          </a:bodyPr>
          <a:lstStyle/>
          <a:p>
            <a:pPr>
              <a:lnSpc>
                <a:spcPct val="103000"/>
              </a:lnSpc>
              <a:spcBef>
                <a:spcPts val="400"/>
              </a:spcBef>
            </a:pPr>
            <a:r>
              <a:rPr lang="fr-CA" sz="1400" dirty="0">
                <a:latin typeface="Arial" panose="020B0604020202020204" pitchFamily="34" charset="0"/>
                <a:cs typeface="Arial" panose="020B0604020202020204" pitchFamily="34" charset="0"/>
              </a:rPr>
              <a:t>Sans frais</a:t>
            </a:r>
          </a:p>
        </p:txBody>
      </p:sp>
      <p:sp>
        <p:nvSpPr>
          <p:cNvPr id="3" name="TextBox 2">
            <a:extLst>
              <a:ext uri="{FF2B5EF4-FFF2-40B4-BE49-F238E27FC236}">
                <a16:creationId xmlns:a16="http://schemas.microsoft.com/office/drawing/2014/main" id="{FC848D56-C46A-4F63-B614-FD01F7D31B16}"/>
              </a:ext>
            </a:extLst>
          </p:cNvPr>
          <p:cNvSpPr txBox="1"/>
          <p:nvPr>
            <p:custDataLst>
              <p:tags r:id="rId7"/>
            </p:custDataLst>
          </p:nvPr>
        </p:nvSpPr>
        <p:spPr>
          <a:xfrm>
            <a:off x="372288" y="652957"/>
            <a:ext cx="8477794" cy="830997"/>
          </a:xfrm>
          <a:prstGeom prst="rect">
            <a:avLst/>
          </a:prstGeom>
          <a:noFill/>
        </p:spPr>
        <p:txBody>
          <a:bodyPr wrap="square" rtlCol="0">
            <a:spAutoFit/>
          </a:bodyPr>
          <a:lstStyle/>
          <a:p>
            <a:pPr marL="0" marR="0" lvl="0" indent="0" algn="l" defTabSz="457200" rtl="0" eaLnBrk="1" fontAlgn="auto" latinLnBrk="0" hangingPunct="1">
              <a:lnSpc>
                <a:spcPct val="100000"/>
              </a:lnSpc>
              <a:spcBef>
                <a:spcPct val="0"/>
              </a:spcBef>
              <a:spcAft>
                <a:spcPct val="0"/>
              </a:spcAft>
              <a:buClrTx/>
              <a:buSzTx/>
              <a:buFontTx/>
              <a:buNone/>
              <a:defRPr/>
            </a:pPr>
            <a:r>
              <a:rPr lang="fr-CA" sz="1600" dirty="0">
                <a:effectLst/>
                <a:latin typeface="Arial" panose="020B0604020202020204" pitchFamily="34" charset="0"/>
                <a:cs typeface="Arial" panose="020B0604020202020204" pitchFamily="34" charset="0"/>
              </a:rPr>
              <a:t>Les ateliers de littératie financière proposés par CPA Canada permettent aux participants d’acquérir les compétences, les connaissances et la confiance nécessaires pour prendre de bonnes décisions financières, adaptées à leur situation.</a:t>
            </a:r>
            <a:endParaRPr kumimoji="0" lang="fr-CA" sz="1600" b="0" i="0" u="none" strike="noStrike" kern="1200" cap="none" spc="0" normalizeH="0" baseline="0" dirty="0">
              <a:ln>
                <a:noFill/>
              </a:ln>
              <a:solidFill>
                <a:srgbClr val="000000"/>
              </a:solidFill>
              <a:effectLst/>
              <a:uLnTx/>
              <a:uFillTx/>
              <a:latin typeface="Arial" panose="020B0604020202020204" pitchFamily="34" charset="0"/>
              <a:cs typeface="Arial" panose="020B0604020202020204" pitchFamily="34" charset="0"/>
            </a:endParaRPr>
          </a:p>
        </p:txBody>
      </p:sp>
      <p:sp>
        <p:nvSpPr>
          <p:cNvPr id="4" name="TextBox 3" descr="cpacanada.ca/atelierlitfin ">
            <a:extLst>
              <a:ext uri="{FF2B5EF4-FFF2-40B4-BE49-F238E27FC236}">
                <a16:creationId xmlns:a16="http://schemas.microsoft.com/office/drawing/2014/main" id="{5BD88B58-A0B4-4548-8237-2DC57AE4509C}"/>
              </a:ext>
            </a:extLst>
          </p:cNvPr>
          <p:cNvSpPr txBox="1"/>
          <p:nvPr>
            <p:custDataLst>
              <p:tags r:id="rId8"/>
            </p:custDataLst>
          </p:nvPr>
        </p:nvSpPr>
        <p:spPr>
          <a:xfrm>
            <a:off x="685333" y="3859437"/>
            <a:ext cx="8021063" cy="923330"/>
          </a:xfrm>
          <a:prstGeom prst="rect">
            <a:avLst/>
          </a:prstGeom>
          <a:noFill/>
        </p:spPr>
        <p:txBody>
          <a:bodyPr wrap="square" rtlCol="0">
            <a:spAutoFit/>
          </a:bodyPr>
          <a:lstStyle/>
          <a:p>
            <a:pPr marL="0" marR="0" lvl="0" indent="0" algn="l" defTabSz="457200" rtl="0" eaLnBrk="1" fontAlgn="auto" latinLnBrk="0" hangingPunct="1">
              <a:lnSpc>
                <a:spcPct val="100000"/>
              </a:lnSpc>
              <a:spcBef>
                <a:spcPct val="0"/>
              </a:spcBef>
              <a:spcAft>
                <a:spcPct val="0"/>
              </a:spcAft>
              <a:buClrTx/>
              <a:buSzTx/>
              <a:buFontTx/>
              <a:buNone/>
              <a:defRPr/>
            </a:pPr>
            <a:r>
              <a:rPr kumimoji="0" lang="fr-CA" sz="1800" b="0" i="0" u="none" strike="noStrike" kern="1200" cap="none" spc="0" normalizeH="0" baseline="0" dirty="0">
                <a:ln>
                  <a:noFill/>
                </a:ln>
                <a:solidFill>
                  <a:srgbClr val="000000"/>
                </a:solidFill>
                <a:effectLst/>
                <a:uLnTx/>
                <a:uFillTx/>
                <a:latin typeface="Arial"/>
                <a:ea typeface="+mn-ea"/>
                <a:cs typeface="+mn-cs"/>
              </a:rPr>
              <a:t>Si vous voulez qu’un ou une CPA bénévole donne un atelier aux élèves de votre école ou aux membres de votre organisation, consultez la page </a:t>
            </a:r>
            <a:r>
              <a:rPr kumimoji="0" lang="fr-CA" sz="1800" b="0" i="0" u="none" strike="noStrike" kern="1200" cap="none" spc="0" normalizeH="0" baseline="0" dirty="0">
                <a:ln>
                  <a:noFill/>
                </a:ln>
                <a:solidFill>
                  <a:srgbClr val="545356"/>
                </a:solidFill>
                <a:effectLst/>
                <a:uLnTx/>
                <a:uFillTx/>
                <a:latin typeface="Arial"/>
                <a:ea typeface="+mn-ea"/>
                <a:cs typeface="+mn-cs"/>
                <a:hlinkClick r:id="rId17"/>
              </a:rPr>
              <a:t>cpacanada.ca/atelierlitfin</a:t>
            </a:r>
            <a:r>
              <a:rPr kumimoji="0" lang="fr-CA" sz="1800" b="0" i="0" u="none" strike="noStrike" kern="1200" cap="none" spc="0" normalizeH="0" baseline="0" dirty="0">
                <a:ln>
                  <a:noFill/>
                </a:ln>
                <a:solidFill>
                  <a:srgbClr val="545356"/>
                </a:solidFill>
                <a:effectLst/>
                <a:uLnTx/>
                <a:uFillTx/>
                <a:latin typeface="Arial"/>
                <a:ea typeface="+mn-ea"/>
                <a:cs typeface="+mn-cs"/>
              </a:rPr>
              <a:t> </a:t>
            </a:r>
            <a:r>
              <a:rPr kumimoji="0" lang="fr-CA" sz="1800" b="0" i="0" u="none" strike="noStrike" kern="1200" cap="none" spc="0" normalizeH="0" baseline="0" dirty="0">
                <a:ln>
                  <a:noFill/>
                </a:ln>
                <a:solidFill>
                  <a:srgbClr val="000000"/>
                </a:solidFill>
                <a:effectLst/>
                <a:uLnTx/>
                <a:uFillTx/>
                <a:latin typeface="Arial"/>
                <a:ea typeface="+mn-ea"/>
                <a:cs typeface="+mn-cs"/>
              </a:rPr>
              <a:t>et soumettez une demande.</a:t>
            </a:r>
          </a:p>
        </p:txBody>
      </p:sp>
      <p:pic>
        <p:nvPicPr>
          <p:cNvPr id="23" name="Picture Placeholder 13" descr="Dollar with solid fill">
            <a:extLst>
              <a:ext uri="{FF2B5EF4-FFF2-40B4-BE49-F238E27FC236}">
                <a16:creationId xmlns:a16="http://schemas.microsoft.com/office/drawing/2014/main" id="{0DA6A9C2-EC4E-4BD8-B4AD-57391EA859EC}"/>
              </a:ext>
            </a:extLst>
          </p:cNvPr>
          <p:cNvPicPr>
            <a:picLocks noGrp="1" noChangeAspect="1"/>
          </p:cNvPicPr>
          <p:nvPr>
            <p:ph type="pic" sz="quarter" idx="12"/>
            <p:custDataLst>
              <p:tags r:id="rId9"/>
            </p:custDataLst>
          </p:nvPr>
        </p:nvPicPr>
        <p:blipFill rotWithShape="1">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rcRect l="176" r="176"/>
          <a:stretch/>
        </p:blipFill>
        <p:spPr>
          <a:xfrm>
            <a:off x="676275" y="1906525"/>
            <a:ext cx="1009650" cy="1013222"/>
          </a:xfrm>
        </p:spPr>
      </p:pic>
      <p:pic>
        <p:nvPicPr>
          <p:cNvPr id="24" name="Picture Placeholder 15" descr="Plusieurs mains disposées en cercle, représentant le bénévolat et l'entraide">
            <a:extLst>
              <a:ext uri="{FF2B5EF4-FFF2-40B4-BE49-F238E27FC236}">
                <a16:creationId xmlns:a16="http://schemas.microsoft.com/office/drawing/2014/main" id="{8284167E-DEB9-41C4-B96D-D74940CEACB9}"/>
              </a:ext>
            </a:extLst>
          </p:cNvPr>
          <p:cNvPicPr>
            <a:picLocks noGrp="1" noChangeAspect="1"/>
          </p:cNvPicPr>
          <p:nvPr>
            <p:ph type="pic" sz="quarter" idx="14"/>
            <p:custDataLst>
              <p:tags r:id="rId10"/>
            </p:custDataLst>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rcRect t="2931" b="2931"/>
          <a:stretch/>
        </p:blipFill>
        <p:spPr>
          <a:xfrm>
            <a:off x="2912849" y="1906191"/>
            <a:ext cx="1076325" cy="1013222"/>
          </a:xfrm>
        </p:spPr>
      </p:pic>
      <p:pic>
        <p:nvPicPr>
          <p:cNvPr id="25" name="Picture Placeholder 17" descr="Icône Clavardage représentant deux phylactères">
            <a:extLst>
              <a:ext uri="{FF2B5EF4-FFF2-40B4-BE49-F238E27FC236}">
                <a16:creationId xmlns:a16="http://schemas.microsoft.com/office/drawing/2014/main" id="{786DD0D7-8263-4C2A-B5D2-C7C68883992E}"/>
              </a:ext>
            </a:extLst>
          </p:cNvPr>
          <p:cNvPicPr>
            <a:picLocks noGrp="1" noChangeAspect="1"/>
          </p:cNvPicPr>
          <p:nvPr>
            <p:ph type="pic" sz="quarter" idx="16"/>
            <p:custDataLst>
              <p:tags r:id="rId11"/>
            </p:custDataLst>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rcRect t="2029" b="2029"/>
          <a:stretch/>
        </p:blipFill>
        <p:spPr>
          <a:xfrm>
            <a:off x="5226844" y="1906191"/>
            <a:ext cx="1056085" cy="1013222"/>
          </a:xfrm>
        </p:spPr>
      </p:pic>
      <p:pic>
        <p:nvPicPr>
          <p:cNvPr id="26" name="Picture Placeholder 19" descr="Icône Chronomètre">
            <a:extLst>
              <a:ext uri="{FF2B5EF4-FFF2-40B4-BE49-F238E27FC236}">
                <a16:creationId xmlns:a16="http://schemas.microsoft.com/office/drawing/2014/main" id="{7C899777-DEFE-43A9-AB53-CF54E0E07811}"/>
              </a:ext>
            </a:extLst>
          </p:cNvPr>
          <p:cNvPicPr>
            <a:picLocks noGrp="1" noChangeAspect="1"/>
          </p:cNvPicPr>
          <p:nvPr>
            <p:ph type="pic" sz="quarter" idx="18"/>
            <p:custDataLst>
              <p:tags r:id="rId12"/>
            </p:custDataLst>
          </p:nvPr>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rcRect t="5815" b="5815"/>
          <a:stretch/>
        </p:blipFill>
        <p:spPr>
          <a:xfrm>
            <a:off x="7321153" y="1906191"/>
            <a:ext cx="1146572" cy="1013222"/>
          </a:xfrm>
        </p:spPr>
      </p:pic>
      <p:pic>
        <p:nvPicPr>
          <p:cNvPr id="27" name="Graphic 14" descr="Signe de dollar rayé, illustrant un service gratuit">
            <a:extLst>
              <a:ext uri="{FF2B5EF4-FFF2-40B4-BE49-F238E27FC236}">
                <a16:creationId xmlns:a16="http://schemas.microsoft.com/office/drawing/2014/main" id="{62F5FA92-A31B-4E39-B021-F57A8A728A76}"/>
              </a:ext>
            </a:extLst>
          </p:cNvPr>
          <p:cNvPicPr>
            <a:picLocks noChangeAspect="1"/>
          </p:cNvPicPr>
          <p:nvPr>
            <p:custDataLst>
              <p:tags r:id="rId13"/>
            </p:custDataLst>
          </p:nvPr>
        </p:nvPicPr>
        <p:blipFill>
          <a:blip r:embed="rId26">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546926" y="1778627"/>
            <a:ext cx="1268349" cy="1268349"/>
          </a:xfrm>
          <a:prstGeom prst="rect">
            <a:avLst/>
          </a:prstGeom>
        </p:spPr>
      </p:pic>
      <p:sp>
        <p:nvSpPr>
          <p:cNvPr id="29" name="TextBox 5">
            <a:extLst>
              <a:ext uri="{FF2B5EF4-FFF2-40B4-BE49-F238E27FC236}">
                <a16:creationId xmlns:a16="http://schemas.microsoft.com/office/drawing/2014/main" id="{D3966809-9E1B-41D9-B9E9-DADC6A6D0101}"/>
              </a:ext>
              <a:ext uri="{C183D7F6-B498-43B3-948B-1728B52AA6E4}">
                <adec:decorative xmlns:adec="http://schemas.microsoft.com/office/drawing/2017/decorative" val="1"/>
              </a:ext>
            </a:extLst>
          </p:cNvPr>
          <p:cNvSpPr txBox="1"/>
          <p:nvPr>
            <p:custDataLst>
              <p:tags r:id="rId14"/>
            </p:custDataLst>
          </p:nvPr>
        </p:nvSpPr>
        <p:spPr>
          <a:xfrm>
            <a:off x="6870980" y="4914263"/>
            <a:ext cx="1560802" cy="167808"/>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fr-CA" sz="500" dirty="0">
                <a:solidFill>
                  <a:schemeClr val="tx1">
                    <a:lumMod val="75000"/>
                    <a:lumOff val="25000"/>
                  </a:schemeClr>
                </a:solidFill>
              </a:rPr>
              <a:t>© 2021 Comptables professionnels agréés du Canada</a:t>
            </a:r>
          </a:p>
        </p:txBody>
      </p:sp>
    </p:spTree>
    <p:extLst>
      <p:ext uri="{BB962C8B-B14F-4D97-AF65-F5344CB8AC3E}">
        <p14:creationId xmlns:p14="http://schemas.microsoft.com/office/powerpoint/2010/main" val="3309757570"/>
      </p:ext>
    </p:extLst>
  </p:cSld>
  <p:clrMapOvr>
    <a:masterClrMapping/>
  </p:clrMapOvr>
  <mc:AlternateContent xmlns:mc="http://schemas.openxmlformats.org/markup-compatibility/2006" xmlns:p14="http://schemas.microsoft.com/office/powerpoint/2010/main">
    <mc:Choice Requires="p14">
      <p:transition p14:dur="0"/>
    </mc:Choice>
    <mc:Fallback xmlns:p15="http://schemas.microsoft.com/office/powerpoint/2012/main"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46FF7-A0C9-4E8D-9973-C6805030D3FD}"/>
              </a:ext>
            </a:extLst>
          </p:cNvPr>
          <p:cNvSpPr>
            <a:spLocks noGrp="1"/>
          </p:cNvSpPr>
          <p:nvPr>
            <p:ph type="ctrTitle"/>
            <p:custDataLst>
              <p:tags r:id="rId1"/>
            </p:custDataLst>
          </p:nvPr>
        </p:nvSpPr>
        <p:spPr>
          <a:xfrm>
            <a:off x="810901" y="2990846"/>
            <a:ext cx="7561385" cy="1266589"/>
          </a:xfrm>
        </p:spPr>
        <p:txBody>
          <a:bodyPr anchor="t">
            <a:noAutofit/>
          </a:bodyPr>
          <a:lstStyle/>
          <a:p>
            <a:pPr>
              <a:spcBef>
                <a:spcPct val="0"/>
              </a:spcBef>
            </a:pPr>
            <a:r>
              <a:rPr lang="fr-CA" sz="1050" dirty="0">
                <a:solidFill>
                  <a:schemeClr val="tx1">
                    <a:lumMod val="85000"/>
                    <a:lumOff val="15000"/>
                  </a:schemeClr>
                </a:solidFill>
                <a:latin typeface="Arial" panose="020B0604020202020204" pitchFamily="34" charset="0"/>
                <a:ea typeface="Calibri" panose="020F0502020204030204" pitchFamily="34" charset="0"/>
              </a:rPr>
              <a:t>© 2021 Comptables professionnels agréés du Canada</a:t>
            </a:r>
            <a:br>
              <a:rPr lang="fr-CA" sz="1050" dirty="0">
                <a:solidFill>
                  <a:schemeClr val="tx1">
                    <a:lumMod val="85000"/>
                    <a:lumOff val="15000"/>
                  </a:schemeClr>
                </a:solidFill>
                <a:latin typeface="Arial" panose="020B0604020202020204" pitchFamily="34" charset="0"/>
                <a:ea typeface="Calibri" panose="020F0502020204030204" pitchFamily="34" charset="0"/>
              </a:rPr>
            </a:br>
            <a:r>
              <a:rPr lang="fr-CA" sz="1050" dirty="0">
                <a:solidFill>
                  <a:schemeClr val="tx1">
                    <a:lumMod val="85000"/>
                    <a:lumOff val="15000"/>
                  </a:schemeClr>
                </a:solidFill>
                <a:latin typeface="Arial" panose="020B0604020202020204" pitchFamily="34" charset="0"/>
                <a:ea typeface="Calibri" panose="020F0502020204030204" pitchFamily="34" charset="0"/>
              </a:rPr>
              <a:t>Tous droits réservés. Cette publication est protégée par des droits d’auteur et ne peut être reproduite, stockée dans un système de recherche documentaire ni transmise de quelque manière que ce soit (électroniquement, mécaniquement, par photocopie, enregistrement ou toute autre méthode) sans autorisation écrite préalable.</a:t>
            </a:r>
            <a:br>
              <a:rPr lang="fr-CA" sz="1050" dirty="0">
                <a:solidFill>
                  <a:schemeClr val="tx1">
                    <a:lumMod val="85000"/>
                    <a:lumOff val="15000"/>
                  </a:schemeClr>
                </a:solidFill>
                <a:latin typeface="Arial" panose="020B0604020202020204" pitchFamily="34" charset="0"/>
                <a:ea typeface="Calibri" panose="020F0502020204030204" pitchFamily="34" charset="0"/>
              </a:rPr>
            </a:br>
            <a:br>
              <a:rPr lang="fr-CA" sz="1050" dirty="0">
                <a:solidFill>
                  <a:schemeClr val="tx1">
                    <a:lumMod val="85000"/>
                    <a:lumOff val="15000"/>
                  </a:schemeClr>
                </a:solidFill>
                <a:latin typeface="Arial" panose="020B0604020202020204" pitchFamily="34" charset="0"/>
                <a:ea typeface="Calibri" panose="020F0502020204030204" pitchFamily="34" charset="0"/>
              </a:rPr>
            </a:br>
            <a:r>
              <a:rPr lang="fr-CA" sz="1050" dirty="0">
                <a:solidFill>
                  <a:schemeClr val="tx1">
                    <a:lumMod val="85000"/>
                    <a:lumOff val="15000"/>
                  </a:schemeClr>
                </a:solidFill>
                <a:latin typeface="Arial" panose="020B0604020202020204" pitchFamily="34" charset="0"/>
                <a:ea typeface="Calibri" panose="020F0502020204030204" pitchFamily="34" charset="0"/>
              </a:rPr>
              <a:t>Pour toute question relative à cette autorisation, veuillez écrire à </a:t>
            </a:r>
            <a:r>
              <a:rPr lang="fr-CA" sz="1050" dirty="0">
                <a:solidFill>
                  <a:schemeClr val="tx1">
                    <a:lumMod val="85000"/>
                    <a:lumOff val="15000"/>
                  </a:schemeClr>
                </a:solidFill>
                <a:latin typeface="Arial" panose="020B0604020202020204" pitchFamily="34" charset="0"/>
                <a:ea typeface="Calibri" panose="020F0502020204030204" pitchFamily="34" charset="0"/>
                <a:hlinkClick r:id="rId8"/>
              </a:rPr>
              <a:t>litteratiefinanciere@cpacanada.ca</a:t>
            </a:r>
            <a:r>
              <a:rPr lang="fr-CA" sz="1050" dirty="0">
                <a:solidFill>
                  <a:schemeClr val="tx1">
                    <a:lumMod val="85000"/>
                    <a:lumOff val="15000"/>
                  </a:schemeClr>
                </a:solidFill>
                <a:latin typeface="Arial" panose="020B0604020202020204" pitchFamily="34" charset="0"/>
                <a:ea typeface="Calibri" panose="020F0502020204030204" pitchFamily="34" charset="0"/>
              </a:rPr>
              <a:t>.</a:t>
            </a:r>
          </a:p>
        </p:txBody>
      </p:sp>
      <p:sp>
        <p:nvSpPr>
          <p:cNvPr id="3" name="Slide Number Placeholder 2">
            <a:extLst>
              <a:ext uri="{FF2B5EF4-FFF2-40B4-BE49-F238E27FC236}">
                <a16:creationId xmlns:a16="http://schemas.microsoft.com/office/drawing/2014/main" id="{457F8959-E437-4803-B482-1C62087D00DE}"/>
              </a:ext>
            </a:extLst>
          </p:cNvPr>
          <p:cNvSpPr>
            <a:spLocks noGrp="1"/>
          </p:cNvSpPr>
          <p:nvPr>
            <p:ph type="sldNum" sz="quarter" idx="12"/>
            <p:custDataLst>
              <p:tags r:id="rId2"/>
            </p:custDataLst>
          </p:nvPr>
        </p:nvSpPr>
        <p:spPr>
          <a:xfrm>
            <a:off x="6725737" y="4767263"/>
            <a:ext cx="2057400" cy="273844"/>
          </a:xfrm>
        </p:spPr>
        <p:txBody>
          <a:bodyPr/>
          <a:lstStyle/>
          <a:p>
            <a:pPr defTabSz="685800">
              <a:defRPr/>
            </a:pPr>
            <a:fld id="{C46176A1-C3B5-4D73-9900-3329469C287D}" type="slidenum">
              <a:rPr lang="fr-CA" smtClean="0">
                <a:solidFill>
                  <a:prstClr val="black">
                    <a:tint val="75000"/>
                  </a:prstClr>
                </a:solidFill>
                <a:latin typeface="Arial"/>
              </a:rPr>
              <a:pPr defTabSz="685800">
                <a:defRPr/>
              </a:pPr>
              <a:t>13</a:t>
            </a:fld>
            <a:endParaRPr lang="fr-CA" dirty="0">
              <a:solidFill>
                <a:prstClr val="black">
                  <a:tint val="75000"/>
                </a:prstClr>
              </a:solidFill>
              <a:latin typeface="Arial"/>
            </a:endParaRPr>
          </a:p>
        </p:txBody>
      </p:sp>
      <p:sp>
        <p:nvSpPr>
          <p:cNvPr id="9" name="Title 1">
            <a:extLst>
              <a:ext uri="{FF2B5EF4-FFF2-40B4-BE49-F238E27FC236}">
                <a16:creationId xmlns:a16="http://schemas.microsoft.com/office/drawing/2014/main" id="{2C650112-36F2-4475-9419-D1D6456C6639}"/>
              </a:ext>
            </a:extLst>
          </p:cNvPr>
          <p:cNvSpPr txBox="1"/>
          <p:nvPr>
            <p:custDataLst>
              <p:tags r:id="rId3"/>
            </p:custDataLst>
          </p:nvPr>
        </p:nvSpPr>
        <p:spPr>
          <a:xfrm>
            <a:off x="32655" y="588884"/>
            <a:ext cx="9065624" cy="994172"/>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fr-CA" sz="3300" dirty="0">
                <a:solidFill>
                  <a:schemeClr val="tx1">
                    <a:lumMod val="85000"/>
                    <a:lumOff val="15000"/>
                  </a:schemeClr>
                </a:solidFill>
                <a:latin typeface="Arial"/>
              </a:rPr>
              <a:t>Merci!</a:t>
            </a:r>
          </a:p>
        </p:txBody>
      </p:sp>
      <p:grpSp>
        <p:nvGrpSpPr>
          <p:cNvPr id="10" name="Group 3">
            <a:extLst>
              <a:ext uri="{FF2B5EF4-FFF2-40B4-BE49-F238E27FC236}">
                <a16:creationId xmlns:a16="http://schemas.microsoft.com/office/drawing/2014/main" id="{003139D2-6DAF-47FF-B0C4-075105608D43}"/>
              </a:ext>
            </a:extLst>
          </p:cNvPr>
          <p:cNvGrpSpPr/>
          <p:nvPr>
            <p:custDataLst>
              <p:tags r:id="rId4"/>
            </p:custDataLst>
          </p:nvPr>
        </p:nvGrpSpPr>
        <p:grpSpPr>
          <a:xfrm>
            <a:off x="1578074" y="1405892"/>
            <a:ext cx="6027039" cy="1371600"/>
            <a:chOff x="3108960" y="3139441"/>
            <a:chExt cx="7945990" cy="1828800"/>
          </a:xfrm>
        </p:grpSpPr>
        <p:sp>
          <p:nvSpPr>
            <p:cNvPr id="11" name="TextBox 4">
              <a:extLst>
                <a:ext uri="{FF2B5EF4-FFF2-40B4-BE49-F238E27FC236}">
                  <a16:creationId xmlns:a16="http://schemas.microsoft.com/office/drawing/2014/main" id="{A418E663-39C6-462D-BB43-F608ADF0DB23}"/>
                </a:ext>
              </a:extLst>
            </p:cNvPr>
            <p:cNvSpPr txBox="1"/>
            <p:nvPr/>
          </p:nvSpPr>
          <p:spPr>
            <a:xfrm>
              <a:off x="4277633" y="3299917"/>
              <a:ext cx="6332419" cy="615553"/>
            </a:xfrm>
            <a:prstGeom prst="rect">
              <a:avLst/>
            </a:prstGeom>
            <a:noFill/>
          </p:spPr>
          <p:txBody>
            <a:bodyPr wrap="square" rtlCol="0">
              <a:spAutoFit/>
            </a:bodyPr>
            <a:lstStyle/>
            <a:p>
              <a:pPr defTabSz="685800">
                <a:defRPr/>
              </a:pPr>
              <a:r>
                <a:rPr lang="fr-CA" sz="2400" dirty="0">
                  <a:solidFill>
                    <a:schemeClr val="tx1">
                      <a:lumMod val="85000"/>
                      <a:lumOff val="15000"/>
                    </a:schemeClr>
                  </a:solidFill>
                  <a:latin typeface="Arial"/>
                  <a:hlinkClick r:id="rId9" tooltip="cpacanada.ca/litteratiefinanciere"/>
                </a:rPr>
                <a:t>cpacanada.ca/litteratiefinanciere</a:t>
              </a:r>
              <a:endParaRPr lang="fr-CA" sz="2400" dirty="0">
                <a:solidFill>
                  <a:schemeClr val="tx1">
                    <a:lumMod val="85000"/>
                    <a:lumOff val="15000"/>
                  </a:schemeClr>
                </a:solidFill>
                <a:latin typeface="Arial"/>
              </a:endParaRPr>
            </a:p>
          </p:txBody>
        </p:sp>
        <p:pic>
          <p:nvPicPr>
            <p:cNvPr id="12" name="Graphic 5" descr="Symbole représentant Internet">
              <a:extLst>
                <a:ext uri="{FF2B5EF4-FFF2-40B4-BE49-F238E27FC236}">
                  <a16:creationId xmlns:a16="http://schemas.microsoft.com/office/drawing/2014/main" id="{03E9BCA5-626D-4F26-89A0-79E572BA0445}"/>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3108960" y="3139441"/>
              <a:ext cx="914400" cy="914400"/>
            </a:xfrm>
            <a:prstGeom prst="rect">
              <a:avLst/>
            </a:prstGeom>
          </p:spPr>
        </p:pic>
        <p:pic>
          <p:nvPicPr>
            <p:cNvPr id="13" name="Graphic 6" descr="Icône d'une enveloppe">
              <a:extLst>
                <a:ext uri="{FF2B5EF4-FFF2-40B4-BE49-F238E27FC236}">
                  <a16:creationId xmlns:a16="http://schemas.microsoft.com/office/drawing/2014/main" id="{D6AFEFF8-5568-42D8-AC72-0B892D749455}"/>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p:blipFill>
          <p:spPr>
            <a:xfrm>
              <a:off x="3108960" y="4053841"/>
              <a:ext cx="914400" cy="914400"/>
            </a:xfrm>
            <a:prstGeom prst="rect">
              <a:avLst/>
            </a:prstGeom>
          </p:spPr>
        </p:pic>
        <p:sp>
          <p:nvSpPr>
            <p:cNvPr id="14" name="TextBox 7">
              <a:extLst>
                <a:ext uri="{FF2B5EF4-FFF2-40B4-BE49-F238E27FC236}">
                  <a16:creationId xmlns:a16="http://schemas.microsoft.com/office/drawing/2014/main" id="{B9E6214F-5A31-4020-B210-80D0E4444AA1}"/>
                </a:ext>
              </a:extLst>
            </p:cNvPr>
            <p:cNvSpPr txBox="1"/>
            <p:nvPr/>
          </p:nvSpPr>
          <p:spPr>
            <a:xfrm>
              <a:off x="4277632" y="4218653"/>
              <a:ext cx="6777318" cy="615553"/>
            </a:xfrm>
            <a:prstGeom prst="rect">
              <a:avLst/>
            </a:prstGeom>
            <a:noFill/>
          </p:spPr>
          <p:txBody>
            <a:bodyPr wrap="square" rtlCol="0">
              <a:spAutoFit/>
            </a:bodyPr>
            <a:lstStyle/>
            <a:p>
              <a:pPr defTabSz="685800">
                <a:defRPr/>
              </a:pPr>
              <a:r>
                <a:rPr lang="fr-CA" sz="2400" dirty="0">
                  <a:solidFill>
                    <a:schemeClr val="tx1">
                      <a:lumMod val="85000"/>
                      <a:lumOff val="15000"/>
                    </a:schemeClr>
                  </a:solidFill>
                  <a:latin typeface="Arial"/>
                  <a:hlinkClick r:id="rId8" tooltip="financialliteracy@cpacanada.ca"/>
                </a:rPr>
                <a:t>litteratiefinanciere@cpacanada.ca</a:t>
              </a:r>
              <a:endParaRPr lang="fr-CA" sz="2400" dirty="0">
                <a:solidFill>
                  <a:schemeClr val="tx1">
                    <a:lumMod val="85000"/>
                    <a:lumOff val="15000"/>
                  </a:schemeClr>
                </a:solidFill>
                <a:latin typeface="Arial"/>
              </a:endParaRPr>
            </a:p>
          </p:txBody>
        </p:sp>
      </p:grpSp>
      <p:sp>
        <p:nvSpPr>
          <p:cNvPr id="15" name="TextBox 5">
            <a:extLst>
              <a:ext uri="{FF2B5EF4-FFF2-40B4-BE49-F238E27FC236}">
                <a16:creationId xmlns:a16="http://schemas.microsoft.com/office/drawing/2014/main" id="{A41B9633-04E3-4AD5-B177-53A5E4D1562F}"/>
              </a:ext>
              <a:ext uri="{C183D7F6-B498-43B3-948B-1728B52AA6E4}">
                <adec:decorative xmlns:adec="http://schemas.microsoft.com/office/drawing/2017/decorative" val="1"/>
              </a:ext>
            </a:extLst>
          </p:cNvPr>
          <p:cNvSpPr txBox="1"/>
          <p:nvPr>
            <p:custDataLst>
              <p:tags r:id="rId5"/>
            </p:custDataLst>
          </p:nvPr>
        </p:nvSpPr>
        <p:spPr>
          <a:xfrm>
            <a:off x="6773010" y="4920794"/>
            <a:ext cx="1560802" cy="167808"/>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fr-CA" sz="500" dirty="0">
                <a:solidFill>
                  <a:schemeClr val="tx1">
                    <a:lumMod val="75000"/>
                    <a:lumOff val="25000"/>
                  </a:schemeClr>
                </a:solidFill>
              </a:rPr>
              <a:t>© 2021 Comptables professionnels agréés du Canada</a:t>
            </a:r>
          </a:p>
        </p:txBody>
      </p:sp>
    </p:spTree>
    <p:extLst>
      <p:ext uri="{BB962C8B-B14F-4D97-AF65-F5344CB8AC3E}">
        <p14:creationId xmlns:p14="http://schemas.microsoft.com/office/powerpoint/2010/main" val="3372703269"/>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74DA9B1-67FD-466C-AA71-52FFE3C85A48}"/>
              </a:ext>
              <a:ext uri="{C183D7F6-B498-43B3-948B-1728B52AA6E4}">
                <adec:decorative xmlns:adec="http://schemas.microsoft.com/office/drawing/2017/decorative" val="1"/>
              </a:ext>
            </a:extLst>
          </p:cNvPr>
          <p:cNvSpPr txBox="1"/>
          <p:nvPr>
            <p:custDataLst>
              <p:tags r:id="rId1"/>
            </p:custDataLst>
          </p:nvPr>
        </p:nvSpPr>
        <p:spPr>
          <a:xfrm>
            <a:off x="6877511" y="4920794"/>
            <a:ext cx="1560802" cy="167808"/>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fr-CA" sz="500" dirty="0">
                <a:solidFill>
                  <a:schemeClr val="tx1">
                    <a:lumMod val="75000"/>
                    <a:lumOff val="25000"/>
                  </a:schemeClr>
                </a:solidFill>
              </a:rPr>
              <a:t>© 2021 Comptables professionnels agréés du Canada</a:t>
            </a:r>
          </a:p>
        </p:txBody>
      </p:sp>
      <p:sp>
        <p:nvSpPr>
          <p:cNvPr id="9" name="Title 1">
            <a:extLst>
              <a:ext uri="{FF2B5EF4-FFF2-40B4-BE49-F238E27FC236}">
                <a16:creationId xmlns:a16="http://schemas.microsoft.com/office/drawing/2014/main" id="{079FEB20-D5B5-4CE5-9D94-7297FD9A2B9E}"/>
              </a:ext>
            </a:extLst>
          </p:cNvPr>
          <p:cNvSpPr txBox="1">
            <a:spLocks noGrp="1"/>
          </p:cNvSpPr>
          <p:nvPr>
            <p:ph type="title"/>
            <p:custDataLst>
              <p:tags r:id="rId2"/>
            </p:custDataLst>
          </p:nvPr>
        </p:nvSpPr>
        <p:spPr>
          <a:xfrm>
            <a:off x="2190750" y="438150"/>
            <a:ext cx="4762500" cy="419132"/>
          </a:xfrm>
          <a:prstGeom prst="rect">
            <a:avLst/>
          </a:prstGeom>
          <a:noFill/>
          <a:ln>
            <a:noFill/>
          </a:ln>
          <a:effectLst/>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lvl1pPr algn="ctr" defTabSz="914400" rtl="0" eaLnBrk="1" latinLnBrk="0" hangingPunct="1">
              <a:spcBef>
                <a:spcPct val="0"/>
              </a:spcBef>
              <a:buNone/>
              <a:defRPr sz="2800" b="1" i="0" kern="1200" baseline="0">
                <a:solidFill>
                  <a:srgbClr val="006FBA"/>
                </a:solidFill>
                <a:latin typeface="+mn-lt"/>
                <a:ea typeface="+mj-ea"/>
                <a:cs typeface="+mj-cs"/>
              </a:defRPr>
            </a:lvl1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fr-CA" sz="3200" b="1" i="0" u="none" strike="noStrike" kern="1200" cap="none" spc="0" normalizeH="0" baseline="0" dirty="0">
                <a:ln>
                  <a:noFill/>
                </a:ln>
                <a:solidFill>
                  <a:schemeClr val="tx1">
                    <a:lumMod val="75000"/>
                    <a:lumOff val="25000"/>
                  </a:schemeClr>
                </a:solidFill>
                <a:effectLst/>
                <a:uLnTx/>
                <a:uFillTx/>
                <a:latin typeface="Arial" panose="020B0604020202020204" pitchFamily="34" charset="0"/>
                <a:cs typeface="Arial" panose="020B0604020202020204" pitchFamily="34" charset="0"/>
              </a:rPr>
              <a:t>Avertissement</a:t>
            </a:r>
          </a:p>
        </p:txBody>
      </p:sp>
      <p:sp>
        <p:nvSpPr>
          <p:cNvPr id="10" name="Text Placeholder 1">
            <a:extLst>
              <a:ext uri="{FF2B5EF4-FFF2-40B4-BE49-F238E27FC236}">
                <a16:creationId xmlns:a16="http://schemas.microsoft.com/office/drawing/2014/main" id="{2F3C97F1-F83A-4DA0-BD82-09F65170DD7D}"/>
              </a:ext>
            </a:extLst>
          </p:cNvPr>
          <p:cNvSpPr>
            <a:spLocks noGrp="1"/>
          </p:cNvSpPr>
          <p:nvPr>
            <p:ph type="body" sz="quarter" idx="10"/>
            <p:custDataLst>
              <p:tags r:id="rId3"/>
            </p:custDataLst>
          </p:nvPr>
        </p:nvSpPr>
        <p:spPr>
          <a:xfrm>
            <a:off x="735365" y="1168340"/>
            <a:ext cx="7822707" cy="3421417"/>
          </a:xfrm>
        </p:spPr>
        <p:txBody>
          <a:bodyPr/>
          <a:lstStyle/>
          <a:p>
            <a:pPr marL="177800" indent="-177800">
              <a:spcBef>
                <a:spcPct val="0"/>
              </a:spcBef>
              <a:spcAft>
                <a:spcPts val="600"/>
              </a:spcAft>
            </a:pPr>
            <a:r>
              <a:rPr lang="fr-CA" altLang="en-US" sz="2000" dirty="0">
                <a:solidFill>
                  <a:schemeClr val="tx1"/>
                </a:solidFill>
                <a:latin typeface="Arial" panose="020B0604020202020204" pitchFamily="34" charset="0"/>
                <a:ea typeface="MS PGothic" panose="020B0600070205080204" pitchFamily="34" charset="-128"/>
              </a:rPr>
              <a:t>Cette présentation a été conçue par CPA Canada.</a:t>
            </a:r>
          </a:p>
          <a:p>
            <a:pPr marL="177800" indent="-177800">
              <a:spcBef>
                <a:spcPct val="0"/>
              </a:spcBef>
              <a:spcAft>
                <a:spcPts val="600"/>
              </a:spcAft>
            </a:pPr>
            <a:r>
              <a:rPr lang="fr-CA" altLang="en-US" sz="2000" dirty="0">
                <a:solidFill>
                  <a:schemeClr val="tx1"/>
                </a:solidFill>
                <a:latin typeface="Arial" panose="020B0604020202020204" pitchFamily="34" charset="0"/>
                <a:ea typeface="MS PGothic" panose="020B0600070205080204" pitchFamily="34" charset="-128"/>
              </a:rPr>
              <a:t>Les droits d’auteur appartiennent à CPA Canada. </a:t>
            </a:r>
          </a:p>
          <a:p>
            <a:pPr marL="177800" indent="-177800">
              <a:spcBef>
                <a:spcPct val="0"/>
              </a:spcBef>
              <a:spcAft>
                <a:spcPts val="600"/>
              </a:spcAft>
            </a:pPr>
            <a:r>
              <a:rPr lang="fr-CA" altLang="en-US" sz="2000" dirty="0">
                <a:solidFill>
                  <a:schemeClr val="tx1"/>
                </a:solidFill>
                <a:latin typeface="Arial" panose="020B0604020202020204" pitchFamily="34" charset="0"/>
                <a:ea typeface="MS PGothic" panose="020B0600070205080204" pitchFamily="34" charset="-128"/>
              </a:rPr>
              <a:t>Cette présentation vise à informer les participants sur le sujet traité. </a:t>
            </a:r>
          </a:p>
          <a:p>
            <a:pPr marL="177800" indent="-177800">
              <a:spcBef>
                <a:spcPct val="0"/>
              </a:spcBef>
              <a:spcAft>
                <a:spcPts val="600"/>
              </a:spcAft>
            </a:pPr>
            <a:r>
              <a:rPr lang="fr-CA" altLang="en-US" sz="2000" dirty="0">
                <a:solidFill>
                  <a:schemeClr val="tx1"/>
                </a:solidFill>
                <a:latin typeface="Arial" panose="020B0604020202020204" pitchFamily="34" charset="0"/>
                <a:ea typeface="MS PGothic" panose="020B0600070205080204" pitchFamily="34" charset="-128"/>
              </a:rPr>
              <a:t>Bien que l’information qui y figure soit considérée comme exacte, aucune mesure ne doit être prise à la lumière de cette seule présentation.</a:t>
            </a:r>
          </a:p>
          <a:p>
            <a:pPr marL="177800" indent="-177800">
              <a:spcBef>
                <a:spcPct val="0"/>
              </a:spcBef>
              <a:spcAft>
                <a:spcPts val="600"/>
              </a:spcAft>
            </a:pPr>
            <a:r>
              <a:rPr lang="fr-CA" altLang="en-US" sz="2000" dirty="0">
                <a:solidFill>
                  <a:schemeClr val="tx1"/>
                </a:solidFill>
                <a:latin typeface="Arial" panose="020B0604020202020204" pitchFamily="34" charset="0"/>
                <a:ea typeface="MS PGothic" panose="020B0600070205080204" pitchFamily="34" charset="-128"/>
              </a:rPr>
              <a:t>Cette présentation ne constitue en rien des services juridiques ou comptables, ni d’autres services professionnels.</a:t>
            </a:r>
          </a:p>
        </p:txBody>
      </p:sp>
    </p:spTree>
    <p:extLst>
      <p:ext uri="{BB962C8B-B14F-4D97-AF65-F5344CB8AC3E}">
        <p14:creationId xmlns:p14="http://schemas.microsoft.com/office/powerpoint/2010/main" val="3946616236"/>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BFB5611-F216-463C-AEC7-3860AF26B88B}"/>
              </a:ext>
              <a:ext uri="{C183D7F6-B498-43B3-948B-1728B52AA6E4}">
                <adec:decorative xmlns:adec="http://schemas.microsoft.com/office/drawing/2017/decorative" val="1"/>
              </a:ext>
            </a:extLst>
          </p:cNvPr>
          <p:cNvPicPr>
            <a:picLocks noChangeAspect="1"/>
          </p:cNvPicPr>
          <p:nvPr>
            <p:custDataLst>
              <p:tags r:id="rId1"/>
            </p:custDataLst>
          </p:nvPr>
        </p:nvPicPr>
        <p:blipFill>
          <a:blip r:embed="rId12">
            <a:extLst>
              <a:ext uri="{28A0092B-C50C-407E-A947-70E740481C1C}">
                <a14:useLocalDpi xmlns:a14="http://schemas.microsoft.com/office/drawing/2010/main" val="0"/>
              </a:ext>
            </a:extLst>
          </a:blip>
          <a:srcRect l="1421" t="289" r="807"/>
          <a:stretch>
            <a:fillRect/>
          </a:stretch>
        </p:blipFill>
        <p:spPr>
          <a:xfrm>
            <a:off x="0" y="0"/>
            <a:ext cx="9201704" cy="5143500"/>
          </a:xfrm>
          <a:prstGeom prst="rect">
            <a:avLst/>
          </a:prstGeom>
        </p:spPr>
      </p:pic>
      <p:sp>
        <p:nvSpPr>
          <p:cNvPr id="2" name="Title 1" descr="Argent : 5 concepts fondamentaux">
            <a:extLst>
              <a:ext uri="{FF2B5EF4-FFF2-40B4-BE49-F238E27FC236}">
                <a16:creationId xmlns:a16="http://schemas.microsoft.com/office/drawing/2014/main" id="{DF946FF7-A0C9-4E8D-9973-C6805030D3FD}"/>
              </a:ext>
            </a:extLst>
          </p:cNvPr>
          <p:cNvSpPr>
            <a:spLocks noGrp="1"/>
          </p:cNvSpPr>
          <p:nvPr>
            <p:ph type="ctrTitle"/>
            <p:custDataLst>
              <p:tags r:id="rId2"/>
            </p:custDataLst>
          </p:nvPr>
        </p:nvSpPr>
        <p:spPr>
          <a:xfrm>
            <a:off x="1143001" y="420130"/>
            <a:ext cx="6530546" cy="525162"/>
          </a:xfrm>
          <a:prstGeom prst="roundRect">
            <a:avLst/>
          </a:prstGeom>
          <a:solidFill>
            <a:srgbClr val="92D050"/>
          </a:solidFill>
          <a:ln>
            <a:noFill/>
          </a:ln>
          <a:effectLst>
            <a:outerShdw blurRad="50800" dist="38100" dir="5400000" algn="t"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anchor="t">
            <a:noAutofit/>
          </a:bodyPr>
          <a:lstStyle/>
          <a:p>
            <a:r>
              <a:rPr lang="fr-CA" sz="3000" b="1" dirty="0">
                <a:ln w="0"/>
                <a:solidFill>
                  <a:schemeClr val="bg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Argent : 5 concepts fondamentaux</a:t>
            </a:r>
          </a:p>
        </p:txBody>
      </p:sp>
      <p:grpSp>
        <p:nvGrpSpPr>
          <p:cNvPr id="12" name="Group 11" descr="1. Gagner">
            <a:extLst>
              <a:ext uri="{FF2B5EF4-FFF2-40B4-BE49-F238E27FC236}">
                <a16:creationId xmlns:a16="http://schemas.microsoft.com/office/drawing/2014/main" id="{4514F256-FD55-48F6-9AFF-C438A36D20BC}"/>
              </a:ext>
            </a:extLst>
          </p:cNvPr>
          <p:cNvGrpSpPr/>
          <p:nvPr>
            <p:custDataLst>
              <p:tags r:id="rId3"/>
            </p:custDataLst>
          </p:nvPr>
        </p:nvGrpSpPr>
        <p:grpSpPr>
          <a:xfrm>
            <a:off x="2860590" y="1147635"/>
            <a:ext cx="3095368" cy="475736"/>
            <a:chOff x="3245708" y="3888259"/>
            <a:chExt cx="5395784" cy="823784"/>
          </a:xfrm>
        </p:grpSpPr>
        <p:sp>
          <p:nvSpPr>
            <p:cNvPr id="10" name="Rectangle 9">
              <a:extLst>
                <a:ext uri="{FF2B5EF4-FFF2-40B4-BE49-F238E27FC236}">
                  <a16:creationId xmlns:a16="http://schemas.microsoft.com/office/drawing/2014/main" id="{DE42127A-70DB-4AC7-85A8-AD98BD7B6C3C}"/>
                </a:ext>
              </a:extLst>
            </p:cNvPr>
            <p:cNvSpPr/>
            <p:nvPr/>
          </p:nvSpPr>
          <p:spPr>
            <a:xfrm>
              <a:off x="4250724" y="3888259"/>
              <a:ext cx="4390768" cy="823784"/>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r-CA" sz="2100" b="1" dirty="0">
                  <a:latin typeface="Arial" panose="020B0604020202020204" pitchFamily="34" charset="0"/>
                  <a:cs typeface="Arial" panose="020B0604020202020204" pitchFamily="34" charset="0"/>
                </a:rPr>
                <a:t>Gagner</a:t>
              </a:r>
            </a:p>
          </p:txBody>
        </p:sp>
        <p:sp>
          <p:nvSpPr>
            <p:cNvPr id="11" name="Arrow: Chevron 10">
              <a:extLst>
                <a:ext uri="{FF2B5EF4-FFF2-40B4-BE49-F238E27FC236}">
                  <a16:creationId xmlns:a16="http://schemas.microsoft.com/office/drawing/2014/main" id="{FA5FC4C9-DFA0-43D2-B708-A5E0F881E583}"/>
                </a:ext>
              </a:extLst>
            </p:cNvPr>
            <p:cNvSpPr/>
            <p:nvPr/>
          </p:nvSpPr>
          <p:spPr>
            <a:xfrm>
              <a:off x="3245708" y="3888259"/>
              <a:ext cx="1416908" cy="823784"/>
            </a:xfrm>
            <a:prstGeom prst="chevron">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fr-CA" sz="2100" b="1" dirty="0">
                  <a:solidFill>
                    <a:schemeClr val="tx1"/>
                  </a:solidFill>
                </a:rPr>
                <a:t>1</a:t>
              </a:r>
            </a:p>
          </p:txBody>
        </p:sp>
      </p:grpSp>
      <p:grpSp>
        <p:nvGrpSpPr>
          <p:cNvPr id="13" name="Group 12" descr="2. Économiser">
            <a:extLst>
              <a:ext uri="{FF2B5EF4-FFF2-40B4-BE49-F238E27FC236}">
                <a16:creationId xmlns:a16="http://schemas.microsoft.com/office/drawing/2014/main" id="{784303BE-E8FB-4BE2-94D6-DB3B32AF8E4D}"/>
              </a:ext>
            </a:extLst>
          </p:cNvPr>
          <p:cNvGrpSpPr/>
          <p:nvPr>
            <p:custDataLst>
              <p:tags r:id="rId4"/>
            </p:custDataLst>
          </p:nvPr>
        </p:nvGrpSpPr>
        <p:grpSpPr>
          <a:xfrm>
            <a:off x="2860590" y="1753116"/>
            <a:ext cx="3095368" cy="475736"/>
            <a:chOff x="3245708" y="3888259"/>
            <a:chExt cx="5395784" cy="823784"/>
          </a:xfrm>
        </p:grpSpPr>
        <p:sp>
          <p:nvSpPr>
            <p:cNvPr id="14" name="Rectangle 13">
              <a:extLst>
                <a:ext uri="{FF2B5EF4-FFF2-40B4-BE49-F238E27FC236}">
                  <a16:creationId xmlns:a16="http://schemas.microsoft.com/office/drawing/2014/main" id="{2F9EAFD9-48E8-414F-B9B8-039952E84096}"/>
                </a:ext>
              </a:extLst>
            </p:cNvPr>
            <p:cNvSpPr/>
            <p:nvPr/>
          </p:nvSpPr>
          <p:spPr>
            <a:xfrm>
              <a:off x="4250724" y="3888259"/>
              <a:ext cx="4390768" cy="823784"/>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r-CA" sz="2100" b="1" dirty="0">
                  <a:latin typeface="Arial" panose="020B0604020202020204" pitchFamily="34" charset="0"/>
                  <a:cs typeface="Arial" panose="020B0604020202020204" pitchFamily="34" charset="0"/>
                </a:rPr>
                <a:t>Économiser</a:t>
              </a:r>
            </a:p>
          </p:txBody>
        </p:sp>
        <p:sp>
          <p:nvSpPr>
            <p:cNvPr id="15" name="Arrow: Chevron 14">
              <a:extLst>
                <a:ext uri="{FF2B5EF4-FFF2-40B4-BE49-F238E27FC236}">
                  <a16:creationId xmlns:a16="http://schemas.microsoft.com/office/drawing/2014/main" id="{5A41820F-B80A-482C-BB05-677779A3E8CD}"/>
                </a:ext>
              </a:extLst>
            </p:cNvPr>
            <p:cNvSpPr/>
            <p:nvPr/>
          </p:nvSpPr>
          <p:spPr>
            <a:xfrm>
              <a:off x="3245708" y="3888259"/>
              <a:ext cx="1416908" cy="823784"/>
            </a:xfrm>
            <a:prstGeom prst="chevron">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fr-CA" sz="2100" b="1" dirty="0">
                  <a:solidFill>
                    <a:schemeClr val="tx1"/>
                  </a:solidFill>
                </a:rPr>
                <a:t>2</a:t>
              </a:r>
            </a:p>
          </p:txBody>
        </p:sp>
      </p:grpSp>
      <p:grpSp>
        <p:nvGrpSpPr>
          <p:cNvPr id="16" name="Group 15" descr="3. Dépenser">
            <a:extLst>
              <a:ext uri="{FF2B5EF4-FFF2-40B4-BE49-F238E27FC236}">
                <a16:creationId xmlns:a16="http://schemas.microsoft.com/office/drawing/2014/main" id="{B2B1F670-7E20-4165-9A38-048E557A6219}"/>
              </a:ext>
            </a:extLst>
          </p:cNvPr>
          <p:cNvGrpSpPr/>
          <p:nvPr>
            <p:custDataLst>
              <p:tags r:id="rId5"/>
            </p:custDataLst>
          </p:nvPr>
        </p:nvGrpSpPr>
        <p:grpSpPr>
          <a:xfrm>
            <a:off x="2860590" y="2377132"/>
            <a:ext cx="3095368" cy="475736"/>
            <a:chOff x="3245708" y="3888259"/>
            <a:chExt cx="5395784" cy="823784"/>
          </a:xfrm>
        </p:grpSpPr>
        <p:sp>
          <p:nvSpPr>
            <p:cNvPr id="17" name="Rectangle 16">
              <a:extLst>
                <a:ext uri="{FF2B5EF4-FFF2-40B4-BE49-F238E27FC236}">
                  <a16:creationId xmlns:a16="http://schemas.microsoft.com/office/drawing/2014/main" id="{1AFCA89C-232A-47BA-9E25-027C10D864CE}"/>
                </a:ext>
              </a:extLst>
            </p:cNvPr>
            <p:cNvSpPr/>
            <p:nvPr/>
          </p:nvSpPr>
          <p:spPr>
            <a:xfrm>
              <a:off x="4250724" y="3888259"/>
              <a:ext cx="4390768" cy="823784"/>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r-CA" sz="2100" b="1" dirty="0">
                  <a:latin typeface="Arial" panose="020B0604020202020204" pitchFamily="34" charset="0"/>
                  <a:cs typeface="Arial" panose="020B0604020202020204" pitchFamily="34" charset="0"/>
                </a:rPr>
                <a:t>Dépenser</a:t>
              </a:r>
            </a:p>
          </p:txBody>
        </p:sp>
        <p:sp>
          <p:nvSpPr>
            <p:cNvPr id="18" name="Arrow: Chevron 17">
              <a:extLst>
                <a:ext uri="{FF2B5EF4-FFF2-40B4-BE49-F238E27FC236}">
                  <a16:creationId xmlns:a16="http://schemas.microsoft.com/office/drawing/2014/main" id="{2A3AE721-038C-4428-ACDF-F94653886A7D}"/>
                </a:ext>
              </a:extLst>
            </p:cNvPr>
            <p:cNvSpPr/>
            <p:nvPr/>
          </p:nvSpPr>
          <p:spPr>
            <a:xfrm>
              <a:off x="3245708" y="3888259"/>
              <a:ext cx="1416908" cy="823784"/>
            </a:xfrm>
            <a:prstGeom prst="chevron">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fr-CA" sz="2100" b="1" dirty="0">
                  <a:solidFill>
                    <a:schemeClr val="tx1"/>
                  </a:solidFill>
                </a:rPr>
                <a:t>3</a:t>
              </a:r>
            </a:p>
          </p:txBody>
        </p:sp>
      </p:grpSp>
      <p:grpSp>
        <p:nvGrpSpPr>
          <p:cNvPr id="19" name="Group 18" descr="4. Partager">
            <a:extLst>
              <a:ext uri="{FF2B5EF4-FFF2-40B4-BE49-F238E27FC236}">
                <a16:creationId xmlns:a16="http://schemas.microsoft.com/office/drawing/2014/main" id="{22EAE0BE-851C-4ADB-BDC5-6B154FCCB7F3}"/>
              </a:ext>
            </a:extLst>
          </p:cNvPr>
          <p:cNvGrpSpPr/>
          <p:nvPr>
            <p:custDataLst>
              <p:tags r:id="rId6"/>
            </p:custDataLst>
          </p:nvPr>
        </p:nvGrpSpPr>
        <p:grpSpPr>
          <a:xfrm>
            <a:off x="2860590" y="3013504"/>
            <a:ext cx="3095368" cy="475736"/>
            <a:chOff x="3245708" y="3888259"/>
            <a:chExt cx="5395784" cy="823784"/>
          </a:xfrm>
        </p:grpSpPr>
        <p:sp>
          <p:nvSpPr>
            <p:cNvPr id="20" name="Rectangle 19">
              <a:extLst>
                <a:ext uri="{FF2B5EF4-FFF2-40B4-BE49-F238E27FC236}">
                  <a16:creationId xmlns:a16="http://schemas.microsoft.com/office/drawing/2014/main" id="{9B3976C5-CF48-494E-95B4-62C9D1101CF6}"/>
                </a:ext>
              </a:extLst>
            </p:cNvPr>
            <p:cNvSpPr/>
            <p:nvPr/>
          </p:nvSpPr>
          <p:spPr>
            <a:xfrm>
              <a:off x="4250724" y="3888259"/>
              <a:ext cx="4390768" cy="823784"/>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r-CA" sz="2100" b="1" dirty="0">
                  <a:latin typeface="Arial" panose="020B0604020202020204" pitchFamily="34" charset="0"/>
                  <a:cs typeface="Arial" panose="020B0604020202020204" pitchFamily="34" charset="0"/>
                </a:rPr>
                <a:t>Partager</a:t>
              </a:r>
            </a:p>
          </p:txBody>
        </p:sp>
        <p:sp>
          <p:nvSpPr>
            <p:cNvPr id="21" name="Arrow: Chevron 20">
              <a:extLst>
                <a:ext uri="{FF2B5EF4-FFF2-40B4-BE49-F238E27FC236}">
                  <a16:creationId xmlns:a16="http://schemas.microsoft.com/office/drawing/2014/main" id="{A88EF7D2-1758-48D8-9EEA-BEFB2D168874}"/>
                </a:ext>
              </a:extLst>
            </p:cNvPr>
            <p:cNvSpPr/>
            <p:nvPr/>
          </p:nvSpPr>
          <p:spPr>
            <a:xfrm>
              <a:off x="3245708" y="3888259"/>
              <a:ext cx="1416908" cy="823784"/>
            </a:xfrm>
            <a:prstGeom prst="chevron">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fr-CA" sz="2100" b="1" dirty="0">
                  <a:solidFill>
                    <a:schemeClr val="tx1"/>
                  </a:solidFill>
                </a:rPr>
                <a:t>4</a:t>
              </a:r>
            </a:p>
          </p:txBody>
        </p:sp>
      </p:grpSp>
      <p:grpSp>
        <p:nvGrpSpPr>
          <p:cNvPr id="22" name="Group 21" descr="5. Investir">
            <a:extLst>
              <a:ext uri="{FF2B5EF4-FFF2-40B4-BE49-F238E27FC236}">
                <a16:creationId xmlns:a16="http://schemas.microsoft.com/office/drawing/2014/main" id="{B72D43A7-AEAD-4464-8145-16FA0569C1D4}"/>
              </a:ext>
            </a:extLst>
          </p:cNvPr>
          <p:cNvGrpSpPr/>
          <p:nvPr>
            <p:custDataLst>
              <p:tags r:id="rId7"/>
            </p:custDataLst>
          </p:nvPr>
        </p:nvGrpSpPr>
        <p:grpSpPr>
          <a:xfrm>
            <a:off x="2860590" y="3612807"/>
            <a:ext cx="3095368" cy="475736"/>
            <a:chOff x="3245708" y="3888259"/>
            <a:chExt cx="5395784" cy="823784"/>
          </a:xfrm>
        </p:grpSpPr>
        <p:sp>
          <p:nvSpPr>
            <p:cNvPr id="23" name="Rectangle 22">
              <a:extLst>
                <a:ext uri="{FF2B5EF4-FFF2-40B4-BE49-F238E27FC236}">
                  <a16:creationId xmlns:a16="http://schemas.microsoft.com/office/drawing/2014/main" id="{3EA5ECF6-5D86-4BE7-8949-209491D493F8}"/>
                </a:ext>
              </a:extLst>
            </p:cNvPr>
            <p:cNvSpPr/>
            <p:nvPr/>
          </p:nvSpPr>
          <p:spPr>
            <a:xfrm>
              <a:off x="4250724" y="3888259"/>
              <a:ext cx="4390768" cy="823784"/>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r-CA" sz="2100" b="1" dirty="0">
                  <a:latin typeface="Arial" panose="020B0604020202020204" pitchFamily="34" charset="0"/>
                  <a:cs typeface="Arial" panose="020B0604020202020204" pitchFamily="34" charset="0"/>
                </a:rPr>
                <a:t>Investir</a:t>
              </a:r>
            </a:p>
          </p:txBody>
        </p:sp>
        <p:sp>
          <p:nvSpPr>
            <p:cNvPr id="24" name="Arrow: Chevron 23">
              <a:extLst>
                <a:ext uri="{FF2B5EF4-FFF2-40B4-BE49-F238E27FC236}">
                  <a16:creationId xmlns:a16="http://schemas.microsoft.com/office/drawing/2014/main" id="{27725BE3-6C56-4E38-B862-2F0AA7240F5E}"/>
                </a:ext>
              </a:extLst>
            </p:cNvPr>
            <p:cNvSpPr/>
            <p:nvPr/>
          </p:nvSpPr>
          <p:spPr>
            <a:xfrm>
              <a:off x="3245708" y="3888259"/>
              <a:ext cx="1416908" cy="823784"/>
            </a:xfrm>
            <a:prstGeom prst="chevron">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fr-CA" sz="2100" b="1" dirty="0">
                  <a:solidFill>
                    <a:schemeClr val="tx1"/>
                  </a:solidFill>
                </a:rPr>
                <a:t>5</a:t>
              </a:r>
            </a:p>
          </p:txBody>
        </p:sp>
      </p:grpSp>
      <p:sp>
        <p:nvSpPr>
          <p:cNvPr id="25" name="TextBox 24">
            <a:extLst>
              <a:ext uri="{FF2B5EF4-FFF2-40B4-BE49-F238E27FC236}">
                <a16:creationId xmlns:a16="http://schemas.microsoft.com/office/drawing/2014/main" id="{BCD53171-9EB2-4171-90EE-F92CEBA111B2}"/>
              </a:ext>
              <a:ext uri="{C183D7F6-B498-43B3-948B-1728B52AA6E4}">
                <adec:decorative xmlns:adec="http://schemas.microsoft.com/office/drawing/2017/decorative" val="1"/>
              </a:ext>
            </a:extLst>
          </p:cNvPr>
          <p:cNvSpPr txBox="1"/>
          <p:nvPr>
            <p:custDataLst>
              <p:tags r:id="rId8"/>
            </p:custDataLst>
          </p:nvPr>
        </p:nvSpPr>
        <p:spPr>
          <a:xfrm>
            <a:off x="6877511" y="4920794"/>
            <a:ext cx="1560802" cy="167808"/>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fr-CA" sz="500" dirty="0">
                <a:solidFill>
                  <a:schemeClr val="tx1">
                    <a:lumMod val="75000"/>
                    <a:lumOff val="25000"/>
                  </a:schemeClr>
                </a:solidFill>
              </a:rPr>
              <a:t>© 2021 Comptables professionnels agréés du Canada</a:t>
            </a:r>
          </a:p>
        </p:txBody>
      </p:sp>
      <p:sp>
        <p:nvSpPr>
          <p:cNvPr id="4" name="Slide Number Placeholder 3">
            <a:extLst>
              <a:ext uri="{FF2B5EF4-FFF2-40B4-BE49-F238E27FC236}">
                <a16:creationId xmlns:a16="http://schemas.microsoft.com/office/drawing/2014/main" id="{F294F74B-565F-4BDF-9111-6E7011E585B3}"/>
              </a:ext>
            </a:extLst>
          </p:cNvPr>
          <p:cNvSpPr>
            <a:spLocks noGrp="1"/>
          </p:cNvSpPr>
          <p:nvPr>
            <p:ph type="sldNum" sz="quarter" idx="12"/>
            <p:custDataLst>
              <p:tags r:id="rId9"/>
            </p:custDataLst>
          </p:nvPr>
        </p:nvSpPr>
        <p:spPr>
          <a:xfrm>
            <a:off x="6816943" y="4760913"/>
            <a:ext cx="2057400" cy="273844"/>
          </a:xfrm>
        </p:spPr>
        <p:txBody>
          <a:bodyPr/>
          <a:lstStyle/>
          <a:p>
            <a:fld id="{C46176A1-C3B5-4D73-9900-3329469C287D}" type="slidenum">
              <a:rPr lang="fr-CA" smtClean="0">
                <a:solidFill>
                  <a:schemeClr val="tx1"/>
                </a:solidFill>
              </a:rPr>
              <a:t>3</a:t>
            </a:fld>
            <a:endParaRPr lang="fr-CA" dirty="0">
              <a:solidFill>
                <a:schemeClr val="tx1"/>
              </a:solidFill>
            </a:endParaRPr>
          </a:p>
        </p:txBody>
      </p:sp>
    </p:spTree>
    <p:extLst>
      <p:ext uri="{BB962C8B-B14F-4D97-AF65-F5344CB8AC3E}">
        <p14:creationId xmlns:p14="http://schemas.microsoft.com/office/powerpoint/2010/main" val="2527503563"/>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46FF7-A0C9-4E8D-9973-C6805030D3FD}"/>
              </a:ext>
            </a:extLst>
          </p:cNvPr>
          <p:cNvSpPr>
            <a:spLocks noGrp="1"/>
          </p:cNvSpPr>
          <p:nvPr>
            <p:ph type="ctrTitle"/>
            <p:custDataLst>
              <p:tags r:id="rId1"/>
            </p:custDataLst>
          </p:nvPr>
        </p:nvSpPr>
        <p:spPr>
          <a:xfrm>
            <a:off x="1143000" y="1045854"/>
            <a:ext cx="6858000" cy="624196"/>
          </a:xfrm>
        </p:spPr>
        <p:txBody>
          <a:bodyPr anchor="t">
            <a:noAutofit/>
          </a:bodyPr>
          <a:lstStyle/>
          <a:p>
            <a:r>
              <a:rPr lang="fr-CA" sz="4400" b="1" dirty="0">
                <a:latin typeface="Arial" panose="020B0604020202020204" pitchFamily="34" charset="0"/>
                <a:cs typeface="Arial" panose="020B0604020202020204" pitchFamily="34" charset="0"/>
              </a:rPr>
              <a:t>Pourquoi épargner?</a:t>
            </a:r>
          </a:p>
        </p:txBody>
      </p:sp>
      <p:sp>
        <p:nvSpPr>
          <p:cNvPr id="8" name="TextBox 7">
            <a:extLst>
              <a:ext uri="{FF2B5EF4-FFF2-40B4-BE49-F238E27FC236}">
                <a16:creationId xmlns:a16="http://schemas.microsoft.com/office/drawing/2014/main" id="{BFBFEC8E-B9A3-4645-A8B3-CADA088D4FE5}"/>
              </a:ext>
              <a:ext uri="{C183D7F6-B498-43B3-948B-1728B52AA6E4}">
                <adec:decorative xmlns:adec="http://schemas.microsoft.com/office/drawing/2017/decorative" val="1"/>
              </a:ext>
            </a:extLst>
          </p:cNvPr>
          <p:cNvSpPr txBox="1"/>
          <p:nvPr>
            <p:custDataLst>
              <p:tags r:id="rId2"/>
            </p:custDataLst>
          </p:nvPr>
        </p:nvSpPr>
        <p:spPr>
          <a:xfrm>
            <a:off x="6877511" y="4920794"/>
            <a:ext cx="1560802" cy="167808"/>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fr-CA" sz="500" dirty="0">
                <a:solidFill>
                  <a:schemeClr val="tx1">
                    <a:lumMod val="75000"/>
                    <a:lumOff val="25000"/>
                  </a:schemeClr>
                </a:solidFill>
              </a:rPr>
              <a:t>© 2021 Comptables professionnels agréés du Canada</a:t>
            </a:r>
          </a:p>
        </p:txBody>
      </p:sp>
      <p:sp>
        <p:nvSpPr>
          <p:cNvPr id="6" name="Slide Number Placeholder 3">
            <a:extLst>
              <a:ext uri="{FF2B5EF4-FFF2-40B4-BE49-F238E27FC236}">
                <a16:creationId xmlns:a16="http://schemas.microsoft.com/office/drawing/2014/main" id="{4DB27B31-2FA5-4711-AC00-C03DB6E8118C}"/>
              </a:ext>
            </a:extLst>
          </p:cNvPr>
          <p:cNvSpPr>
            <a:spLocks noGrp="1"/>
          </p:cNvSpPr>
          <p:nvPr>
            <p:ph type="sldNum" sz="quarter" idx="12"/>
            <p:custDataLst>
              <p:tags r:id="rId3"/>
            </p:custDataLst>
          </p:nvPr>
        </p:nvSpPr>
        <p:spPr>
          <a:xfrm>
            <a:off x="6816943" y="4760913"/>
            <a:ext cx="2057400" cy="273844"/>
          </a:xfrm>
        </p:spPr>
        <p:txBody>
          <a:bodyPr/>
          <a:lstStyle/>
          <a:p>
            <a:fld id="{C46176A1-C3B5-4D73-9900-3329469C287D}" type="slidenum">
              <a:rPr lang="fr-CA" smtClean="0">
                <a:solidFill>
                  <a:schemeClr val="tx1"/>
                </a:solidFill>
              </a:rPr>
              <a:t>4</a:t>
            </a:fld>
            <a:endParaRPr lang="fr-CA" dirty="0">
              <a:solidFill>
                <a:schemeClr val="tx1"/>
              </a:solidFill>
            </a:endParaRPr>
          </a:p>
        </p:txBody>
      </p:sp>
      <p:pic>
        <p:nvPicPr>
          <p:cNvPr id="7" name="Picture 6" descr="Illustration d'une tirelire en forme de cochon ">
            <a:extLst>
              <a:ext uri="{FF2B5EF4-FFF2-40B4-BE49-F238E27FC236}">
                <a16:creationId xmlns:a16="http://schemas.microsoft.com/office/drawing/2014/main" id="{B4A0DB7B-7C0E-429B-984C-04FA6D15D0F1}"/>
              </a:ext>
            </a:extLst>
          </p:cNvPr>
          <p:cNvPicPr>
            <a:picLocks noChangeAspect="1"/>
          </p:cNvPicPr>
          <p:nvPr>
            <p:custDataLst>
              <p:tags r:id="rId4"/>
            </p:custDataLst>
          </p:nvPr>
        </p:nvPicPr>
        <p:blipFill>
          <a:blip r:embed="rId7">
            <a:extLst>
              <a:ext uri="{28A0092B-C50C-407E-A947-70E740481C1C}">
                <a14:useLocalDpi xmlns:a14="http://schemas.microsoft.com/office/drawing/2010/main" val="0"/>
              </a:ext>
            </a:extLst>
          </a:blip>
          <a:stretch>
            <a:fillRect/>
          </a:stretch>
        </p:blipFill>
        <p:spPr>
          <a:xfrm flipH="1">
            <a:off x="3015511" y="1926126"/>
            <a:ext cx="3112979" cy="2540191"/>
          </a:xfrm>
          <a:prstGeom prst="rect">
            <a:avLst/>
          </a:prstGeom>
        </p:spPr>
      </p:pic>
    </p:spTree>
    <p:extLst>
      <p:ext uri="{BB962C8B-B14F-4D97-AF65-F5344CB8AC3E}">
        <p14:creationId xmlns:p14="http://schemas.microsoft.com/office/powerpoint/2010/main" val="994295201"/>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46FF7-A0C9-4E8D-9973-C6805030D3FD}"/>
              </a:ext>
            </a:extLst>
          </p:cNvPr>
          <p:cNvSpPr>
            <a:spLocks noGrp="1"/>
          </p:cNvSpPr>
          <p:nvPr>
            <p:ph type="ctrTitle"/>
            <p:custDataLst>
              <p:tags r:id="rId1"/>
            </p:custDataLst>
          </p:nvPr>
        </p:nvSpPr>
        <p:spPr>
          <a:xfrm>
            <a:off x="1143000" y="1045854"/>
            <a:ext cx="6858000" cy="624196"/>
          </a:xfrm>
        </p:spPr>
        <p:txBody>
          <a:bodyPr anchor="t">
            <a:noAutofit/>
          </a:bodyPr>
          <a:lstStyle/>
          <a:p>
            <a:r>
              <a:rPr lang="fr-CA" sz="4400" b="1" dirty="0">
                <a:latin typeface="Arial" panose="020B0604020202020204" pitchFamily="34" charset="0"/>
                <a:cs typeface="Arial" panose="020B0604020202020204" pitchFamily="34" charset="0"/>
              </a:rPr>
              <a:t>Quand épargner?</a:t>
            </a:r>
          </a:p>
        </p:txBody>
      </p:sp>
      <p:sp>
        <p:nvSpPr>
          <p:cNvPr id="8" name="TextBox 7">
            <a:extLst>
              <a:ext uri="{FF2B5EF4-FFF2-40B4-BE49-F238E27FC236}">
                <a16:creationId xmlns:a16="http://schemas.microsoft.com/office/drawing/2014/main" id="{BFBFEC8E-B9A3-4645-A8B3-CADA088D4FE5}"/>
              </a:ext>
              <a:ext uri="{C183D7F6-B498-43B3-948B-1728B52AA6E4}">
                <adec:decorative xmlns:adec="http://schemas.microsoft.com/office/drawing/2017/decorative" val="1"/>
              </a:ext>
            </a:extLst>
          </p:cNvPr>
          <p:cNvSpPr txBox="1"/>
          <p:nvPr>
            <p:custDataLst>
              <p:tags r:id="rId2"/>
            </p:custDataLst>
          </p:nvPr>
        </p:nvSpPr>
        <p:spPr>
          <a:xfrm>
            <a:off x="6877511" y="4920794"/>
            <a:ext cx="1560802" cy="167808"/>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fr-CA" sz="500" dirty="0">
                <a:solidFill>
                  <a:schemeClr val="tx1">
                    <a:lumMod val="75000"/>
                    <a:lumOff val="25000"/>
                  </a:schemeClr>
                </a:solidFill>
              </a:rPr>
              <a:t>© 2021 Comptables professionnels agréés du Canada</a:t>
            </a:r>
          </a:p>
        </p:txBody>
      </p:sp>
      <p:sp>
        <p:nvSpPr>
          <p:cNvPr id="6" name="Slide Number Placeholder 3">
            <a:extLst>
              <a:ext uri="{FF2B5EF4-FFF2-40B4-BE49-F238E27FC236}">
                <a16:creationId xmlns:a16="http://schemas.microsoft.com/office/drawing/2014/main" id="{4DB27B31-2FA5-4711-AC00-C03DB6E8118C}"/>
              </a:ext>
            </a:extLst>
          </p:cNvPr>
          <p:cNvSpPr>
            <a:spLocks noGrp="1"/>
          </p:cNvSpPr>
          <p:nvPr>
            <p:ph type="sldNum" sz="quarter" idx="12"/>
            <p:custDataLst>
              <p:tags r:id="rId3"/>
            </p:custDataLst>
          </p:nvPr>
        </p:nvSpPr>
        <p:spPr>
          <a:xfrm>
            <a:off x="6816943" y="4760913"/>
            <a:ext cx="2057400" cy="273844"/>
          </a:xfrm>
        </p:spPr>
        <p:txBody>
          <a:bodyPr/>
          <a:lstStyle/>
          <a:p>
            <a:fld id="{C46176A1-C3B5-4D73-9900-3329469C287D}" type="slidenum">
              <a:rPr lang="fr-CA" smtClean="0">
                <a:solidFill>
                  <a:schemeClr val="tx1"/>
                </a:solidFill>
              </a:rPr>
              <a:t>5</a:t>
            </a:fld>
            <a:endParaRPr lang="fr-CA" dirty="0">
              <a:solidFill>
                <a:schemeClr val="tx1"/>
              </a:solidFill>
            </a:endParaRPr>
          </a:p>
        </p:txBody>
      </p:sp>
      <p:pic>
        <p:nvPicPr>
          <p:cNvPr id="9" name="Picture 6" descr="Illustration d'une tirelire en forme de cochon ">
            <a:extLst>
              <a:ext uri="{FF2B5EF4-FFF2-40B4-BE49-F238E27FC236}">
                <a16:creationId xmlns:a16="http://schemas.microsoft.com/office/drawing/2014/main" id="{FD213BAC-1DF1-4FFD-A9A6-2D4A079B2950}"/>
              </a:ext>
            </a:extLst>
          </p:cNvPr>
          <p:cNvPicPr>
            <a:picLocks noChangeAspect="1"/>
          </p:cNvPicPr>
          <p:nvPr>
            <p:custDataLst>
              <p:tags r:id="rId4"/>
            </p:custDataLst>
          </p:nvPr>
        </p:nvPicPr>
        <p:blipFill>
          <a:blip r:embed="rId7">
            <a:extLst>
              <a:ext uri="{28A0092B-C50C-407E-A947-70E740481C1C}">
                <a14:useLocalDpi xmlns:a14="http://schemas.microsoft.com/office/drawing/2010/main" val="0"/>
              </a:ext>
            </a:extLst>
          </a:blip>
          <a:stretch>
            <a:fillRect/>
          </a:stretch>
        </p:blipFill>
        <p:spPr>
          <a:xfrm flipH="1">
            <a:off x="3015511" y="1926126"/>
            <a:ext cx="3112979" cy="2540191"/>
          </a:xfrm>
          <a:prstGeom prst="rect">
            <a:avLst/>
          </a:prstGeom>
        </p:spPr>
      </p:pic>
    </p:spTree>
    <p:extLst>
      <p:ext uri="{BB962C8B-B14F-4D97-AF65-F5344CB8AC3E}">
        <p14:creationId xmlns:p14="http://schemas.microsoft.com/office/powerpoint/2010/main" val="3525327120"/>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46FF7-A0C9-4E8D-9973-C6805030D3FD}"/>
              </a:ext>
            </a:extLst>
          </p:cNvPr>
          <p:cNvSpPr>
            <a:spLocks noGrp="1"/>
          </p:cNvSpPr>
          <p:nvPr>
            <p:ph type="ctrTitle"/>
            <p:custDataLst>
              <p:tags r:id="rId1"/>
            </p:custDataLst>
          </p:nvPr>
        </p:nvSpPr>
        <p:spPr>
          <a:xfrm>
            <a:off x="1143000" y="1045854"/>
            <a:ext cx="6858000" cy="624196"/>
          </a:xfrm>
        </p:spPr>
        <p:txBody>
          <a:bodyPr anchor="t">
            <a:noAutofit/>
          </a:bodyPr>
          <a:lstStyle/>
          <a:p>
            <a:r>
              <a:rPr lang="fr-CA" sz="4400" b="1" dirty="0">
                <a:latin typeface="Arial" panose="020B0604020202020204" pitchFamily="34" charset="0"/>
                <a:cs typeface="Arial" panose="020B0604020202020204" pitchFamily="34" charset="0"/>
              </a:rPr>
              <a:t>Comment épargner?</a:t>
            </a:r>
          </a:p>
        </p:txBody>
      </p:sp>
      <p:sp>
        <p:nvSpPr>
          <p:cNvPr id="8" name="TextBox 7">
            <a:extLst>
              <a:ext uri="{FF2B5EF4-FFF2-40B4-BE49-F238E27FC236}">
                <a16:creationId xmlns:a16="http://schemas.microsoft.com/office/drawing/2014/main" id="{BFBFEC8E-B9A3-4645-A8B3-CADA088D4FE5}"/>
              </a:ext>
              <a:ext uri="{C183D7F6-B498-43B3-948B-1728B52AA6E4}">
                <adec:decorative xmlns:adec="http://schemas.microsoft.com/office/drawing/2017/decorative" val="1"/>
              </a:ext>
            </a:extLst>
          </p:cNvPr>
          <p:cNvSpPr txBox="1"/>
          <p:nvPr>
            <p:custDataLst>
              <p:tags r:id="rId2"/>
            </p:custDataLst>
          </p:nvPr>
        </p:nvSpPr>
        <p:spPr>
          <a:xfrm>
            <a:off x="6877511" y="4920794"/>
            <a:ext cx="1560802" cy="167808"/>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fr-CA" sz="500" dirty="0">
                <a:solidFill>
                  <a:schemeClr val="tx1">
                    <a:lumMod val="75000"/>
                    <a:lumOff val="25000"/>
                  </a:schemeClr>
                </a:solidFill>
              </a:rPr>
              <a:t>© 2021 Comptables professionnels agréés du Canada</a:t>
            </a:r>
          </a:p>
        </p:txBody>
      </p:sp>
      <p:sp>
        <p:nvSpPr>
          <p:cNvPr id="6" name="Slide Number Placeholder 3">
            <a:extLst>
              <a:ext uri="{FF2B5EF4-FFF2-40B4-BE49-F238E27FC236}">
                <a16:creationId xmlns:a16="http://schemas.microsoft.com/office/drawing/2014/main" id="{4DB27B31-2FA5-4711-AC00-C03DB6E8118C}"/>
              </a:ext>
            </a:extLst>
          </p:cNvPr>
          <p:cNvSpPr>
            <a:spLocks noGrp="1"/>
          </p:cNvSpPr>
          <p:nvPr>
            <p:ph type="sldNum" sz="quarter" idx="12"/>
            <p:custDataLst>
              <p:tags r:id="rId3"/>
            </p:custDataLst>
          </p:nvPr>
        </p:nvSpPr>
        <p:spPr>
          <a:xfrm>
            <a:off x="6816943" y="4760913"/>
            <a:ext cx="2057400" cy="273844"/>
          </a:xfrm>
        </p:spPr>
        <p:txBody>
          <a:bodyPr/>
          <a:lstStyle/>
          <a:p>
            <a:fld id="{C46176A1-C3B5-4D73-9900-3329469C287D}" type="slidenum">
              <a:rPr lang="fr-CA" smtClean="0">
                <a:solidFill>
                  <a:schemeClr val="tx1"/>
                </a:solidFill>
              </a:rPr>
              <a:t>6</a:t>
            </a:fld>
            <a:endParaRPr lang="fr-CA" dirty="0">
              <a:solidFill>
                <a:schemeClr val="tx1"/>
              </a:solidFill>
            </a:endParaRPr>
          </a:p>
        </p:txBody>
      </p:sp>
      <p:pic>
        <p:nvPicPr>
          <p:cNvPr id="9" name="Picture 6" descr="Illustration d'une tirelire en forme de cochon ">
            <a:extLst>
              <a:ext uri="{FF2B5EF4-FFF2-40B4-BE49-F238E27FC236}">
                <a16:creationId xmlns:a16="http://schemas.microsoft.com/office/drawing/2014/main" id="{1FBC7107-7AE2-4F03-8074-8A526AF61915}"/>
              </a:ext>
            </a:extLst>
          </p:cNvPr>
          <p:cNvPicPr>
            <a:picLocks noChangeAspect="1"/>
          </p:cNvPicPr>
          <p:nvPr>
            <p:custDataLst>
              <p:tags r:id="rId4"/>
            </p:custDataLst>
          </p:nvPr>
        </p:nvPicPr>
        <p:blipFill>
          <a:blip r:embed="rId7">
            <a:extLst>
              <a:ext uri="{28A0092B-C50C-407E-A947-70E740481C1C}">
                <a14:useLocalDpi xmlns:a14="http://schemas.microsoft.com/office/drawing/2010/main" val="0"/>
              </a:ext>
            </a:extLst>
          </a:blip>
          <a:stretch>
            <a:fillRect/>
          </a:stretch>
        </p:blipFill>
        <p:spPr>
          <a:xfrm flipH="1">
            <a:off x="3015511" y="1926126"/>
            <a:ext cx="3112979" cy="2540191"/>
          </a:xfrm>
          <a:prstGeom prst="rect">
            <a:avLst/>
          </a:prstGeom>
        </p:spPr>
      </p:pic>
    </p:spTree>
    <p:extLst>
      <p:ext uri="{BB962C8B-B14F-4D97-AF65-F5344CB8AC3E}">
        <p14:creationId xmlns:p14="http://schemas.microsoft.com/office/powerpoint/2010/main" val="1600166069"/>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46FF7-A0C9-4E8D-9973-C6805030D3FD}"/>
              </a:ext>
            </a:extLst>
          </p:cNvPr>
          <p:cNvSpPr>
            <a:spLocks noGrp="1"/>
          </p:cNvSpPr>
          <p:nvPr>
            <p:ph type="ctrTitle"/>
            <p:custDataLst>
              <p:tags r:id="rId1"/>
            </p:custDataLst>
          </p:nvPr>
        </p:nvSpPr>
        <p:spPr>
          <a:xfrm>
            <a:off x="1143000" y="699681"/>
            <a:ext cx="6858000" cy="624196"/>
          </a:xfrm>
        </p:spPr>
        <p:txBody>
          <a:bodyPr anchor="t">
            <a:noAutofit/>
          </a:bodyPr>
          <a:lstStyle/>
          <a:p>
            <a:r>
              <a:rPr lang="fr-CA" sz="4400" b="1" dirty="0">
                <a:latin typeface="Arial" panose="020B0604020202020204" pitchFamily="34" charset="0"/>
                <a:cs typeface="Arial" panose="020B0604020202020204" pitchFamily="34" charset="0"/>
              </a:rPr>
              <a:t>Qui est votre modèle</a:t>
            </a:r>
            <a:br>
              <a:rPr lang="fr-CA" sz="4400" b="1" dirty="0">
                <a:latin typeface="Arial" panose="020B0604020202020204" pitchFamily="34" charset="0"/>
                <a:cs typeface="Arial" panose="020B0604020202020204" pitchFamily="34" charset="0"/>
              </a:rPr>
            </a:br>
            <a:r>
              <a:rPr lang="fr-CA" sz="4400" b="1" dirty="0">
                <a:latin typeface="Arial" panose="020B0604020202020204" pitchFamily="34" charset="0"/>
                <a:cs typeface="Arial" panose="020B0604020202020204" pitchFamily="34" charset="0"/>
              </a:rPr>
              <a:t>en matière d’épargne?</a:t>
            </a:r>
          </a:p>
        </p:txBody>
      </p:sp>
      <p:sp>
        <p:nvSpPr>
          <p:cNvPr id="8" name="TextBox 7">
            <a:extLst>
              <a:ext uri="{FF2B5EF4-FFF2-40B4-BE49-F238E27FC236}">
                <a16:creationId xmlns:a16="http://schemas.microsoft.com/office/drawing/2014/main" id="{BFBFEC8E-B9A3-4645-A8B3-CADA088D4FE5}"/>
              </a:ext>
              <a:ext uri="{C183D7F6-B498-43B3-948B-1728B52AA6E4}">
                <adec:decorative xmlns:adec="http://schemas.microsoft.com/office/drawing/2017/decorative" val="1"/>
              </a:ext>
            </a:extLst>
          </p:cNvPr>
          <p:cNvSpPr txBox="1"/>
          <p:nvPr>
            <p:custDataLst>
              <p:tags r:id="rId2"/>
            </p:custDataLst>
          </p:nvPr>
        </p:nvSpPr>
        <p:spPr>
          <a:xfrm>
            <a:off x="6877511" y="4920794"/>
            <a:ext cx="1560802" cy="167808"/>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fr-CA" sz="500" dirty="0">
                <a:solidFill>
                  <a:schemeClr val="tx1">
                    <a:lumMod val="75000"/>
                    <a:lumOff val="25000"/>
                  </a:schemeClr>
                </a:solidFill>
              </a:rPr>
              <a:t>© 2021 Comptables professionnels agréés du Canada</a:t>
            </a:r>
          </a:p>
        </p:txBody>
      </p:sp>
      <p:sp>
        <p:nvSpPr>
          <p:cNvPr id="6" name="Slide Number Placeholder 3">
            <a:extLst>
              <a:ext uri="{FF2B5EF4-FFF2-40B4-BE49-F238E27FC236}">
                <a16:creationId xmlns:a16="http://schemas.microsoft.com/office/drawing/2014/main" id="{4DB27B31-2FA5-4711-AC00-C03DB6E8118C}"/>
              </a:ext>
            </a:extLst>
          </p:cNvPr>
          <p:cNvSpPr>
            <a:spLocks noGrp="1"/>
          </p:cNvSpPr>
          <p:nvPr>
            <p:ph type="sldNum" sz="quarter" idx="12"/>
            <p:custDataLst>
              <p:tags r:id="rId3"/>
            </p:custDataLst>
          </p:nvPr>
        </p:nvSpPr>
        <p:spPr>
          <a:xfrm>
            <a:off x="6816943" y="4760913"/>
            <a:ext cx="2057400" cy="273844"/>
          </a:xfrm>
        </p:spPr>
        <p:txBody>
          <a:bodyPr/>
          <a:lstStyle/>
          <a:p>
            <a:fld id="{C46176A1-C3B5-4D73-9900-3329469C287D}" type="slidenum">
              <a:rPr lang="fr-CA" smtClean="0">
                <a:solidFill>
                  <a:schemeClr val="tx1"/>
                </a:solidFill>
              </a:rPr>
              <a:t>7</a:t>
            </a:fld>
            <a:endParaRPr lang="fr-CA" dirty="0">
              <a:solidFill>
                <a:schemeClr val="tx1"/>
              </a:solidFill>
            </a:endParaRPr>
          </a:p>
        </p:txBody>
      </p:sp>
      <p:pic>
        <p:nvPicPr>
          <p:cNvPr id="9" name="Picture 6" descr="Illustration d'une tirelire en forme de cochon ">
            <a:extLst>
              <a:ext uri="{FF2B5EF4-FFF2-40B4-BE49-F238E27FC236}">
                <a16:creationId xmlns:a16="http://schemas.microsoft.com/office/drawing/2014/main" id="{FF5D20E2-9694-4F4B-A905-341361E8CA0F}"/>
              </a:ext>
            </a:extLst>
          </p:cNvPr>
          <p:cNvPicPr>
            <a:picLocks noChangeAspect="1"/>
          </p:cNvPicPr>
          <p:nvPr>
            <p:custDataLst>
              <p:tags r:id="rId4"/>
            </p:custDataLst>
          </p:nvPr>
        </p:nvPicPr>
        <p:blipFill>
          <a:blip r:embed="rId7">
            <a:extLst>
              <a:ext uri="{28A0092B-C50C-407E-A947-70E740481C1C}">
                <a14:useLocalDpi xmlns:a14="http://schemas.microsoft.com/office/drawing/2010/main" val="0"/>
              </a:ext>
            </a:extLst>
          </a:blip>
          <a:stretch>
            <a:fillRect/>
          </a:stretch>
        </p:blipFill>
        <p:spPr>
          <a:xfrm flipH="1">
            <a:off x="3015511" y="1926126"/>
            <a:ext cx="3112979" cy="2540191"/>
          </a:xfrm>
          <a:prstGeom prst="rect">
            <a:avLst/>
          </a:prstGeom>
        </p:spPr>
      </p:pic>
    </p:spTree>
    <p:extLst>
      <p:ext uri="{BB962C8B-B14F-4D97-AF65-F5344CB8AC3E}">
        <p14:creationId xmlns:p14="http://schemas.microsoft.com/office/powerpoint/2010/main" val="3947173773"/>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46FF7-A0C9-4E8D-9973-C6805030D3FD}"/>
              </a:ext>
            </a:extLst>
          </p:cNvPr>
          <p:cNvSpPr>
            <a:spLocks noGrp="1"/>
          </p:cNvSpPr>
          <p:nvPr>
            <p:ph type="title"/>
            <p:custDataLst>
              <p:tags r:id="rId1"/>
            </p:custDataLst>
          </p:nvPr>
        </p:nvSpPr>
        <p:spPr>
          <a:xfrm>
            <a:off x="1685926" y="273844"/>
            <a:ext cx="5695178" cy="994172"/>
          </a:xfrm>
        </p:spPr>
        <p:txBody>
          <a:bodyPr anchor="t">
            <a:normAutofit/>
          </a:bodyPr>
          <a:lstStyle/>
          <a:p>
            <a:pPr algn="ctr"/>
            <a:r>
              <a:rPr lang="fr-CA" sz="2800" b="1" dirty="0">
                <a:latin typeface="Arial" panose="020B0604020202020204" pitchFamily="34" charset="0"/>
                <a:cs typeface="Arial" panose="020B0604020202020204" pitchFamily="34" charset="0"/>
              </a:rPr>
              <a:t>Une journée dans la vie </a:t>
            </a:r>
            <a:br>
              <a:rPr lang="fr-CA" sz="2800" b="1" dirty="0">
                <a:latin typeface="Arial" panose="020B0604020202020204" pitchFamily="34" charset="0"/>
                <a:cs typeface="Arial" panose="020B0604020202020204" pitchFamily="34" charset="0"/>
              </a:rPr>
            </a:br>
            <a:r>
              <a:rPr lang="fr-CA" sz="2800" b="1" dirty="0">
                <a:latin typeface="Arial" panose="020B0604020202020204" pitchFamily="34" charset="0"/>
                <a:cs typeface="Arial" panose="020B0604020202020204" pitchFamily="34" charset="0"/>
              </a:rPr>
              <a:t>de Suzie Ladépense</a:t>
            </a:r>
          </a:p>
        </p:txBody>
      </p:sp>
      <p:sp>
        <p:nvSpPr>
          <p:cNvPr id="7" name="Slide Number Placeholder 3">
            <a:extLst>
              <a:ext uri="{FF2B5EF4-FFF2-40B4-BE49-F238E27FC236}">
                <a16:creationId xmlns:a16="http://schemas.microsoft.com/office/drawing/2014/main" id="{D01F6C13-5B11-4C86-96A6-0B553AD63CE4}"/>
              </a:ext>
            </a:extLst>
          </p:cNvPr>
          <p:cNvSpPr>
            <a:spLocks noGrp="1"/>
          </p:cNvSpPr>
          <p:nvPr>
            <p:ph type="sldNum" sz="quarter" idx="12"/>
            <p:custDataLst>
              <p:tags r:id="rId2"/>
            </p:custDataLst>
          </p:nvPr>
        </p:nvSpPr>
        <p:spPr/>
        <p:txBody>
          <a:bodyPr/>
          <a:lstStyle/>
          <a:p>
            <a:fld id="{C46176A1-C3B5-4D73-9900-3329469C287D}" type="slidenum">
              <a:rPr lang="fr-CA" smtClean="0">
                <a:solidFill>
                  <a:schemeClr val="tx1"/>
                </a:solidFill>
              </a:rPr>
              <a:t>8</a:t>
            </a:fld>
            <a:endParaRPr lang="fr-CA" dirty="0">
              <a:solidFill>
                <a:schemeClr val="tx1"/>
              </a:solidFill>
            </a:endParaRPr>
          </a:p>
        </p:txBody>
      </p:sp>
      <p:sp>
        <p:nvSpPr>
          <p:cNvPr id="3" name="Rectangle 2" descr="Cas factif">
            <a:extLst>
              <a:ext uri="{FF2B5EF4-FFF2-40B4-BE49-F238E27FC236}">
                <a16:creationId xmlns:a16="http://schemas.microsoft.com/office/drawing/2014/main" id="{087E3012-72C7-4A7B-9809-E05BFCBF29D1}"/>
              </a:ext>
            </a:extLst>
          </p:cNvPr>
          <p:cNvSpPr/>
          <p:nvPr>
            <p:custDataLst>
              <p:tags r:id="rId3"/>
            </p:custDataLst>
          </p:nvPr>
        </p:nvSpPr>
        <p:spPr>
          <a:xfrm>
            <a:off x="1" y="0"/>
            <a:ext cx="2204357" cy="622818"/>
          </a:xfrm>
          <a:prstGeom prst="rect">
            <a:avLst/>
          </a:prstGeom>
          <a:solidFill>
            <a:srgbClr val="36D2D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CA" sz="2100" dirty="0">
                <a:latin typeface="Arial" panose="020B0604020202020204" pitchFamily="34" charset="0"/>
                <a:cs typeface="Arial" panose="020B0604020202020204" pitchFamily="34" charset="0"/>
              </a:rPr>
              <a:t>CAS FICTIF</a:t>
            </a:r>
          </a:p>
        </p:txBody>
      </p:sp>
      <p:sp>
        <p:nvSpPr>
          <p:cNvPr id="6" name="TextBox 5">
            <a:extLst>
              <a:ext uri="{FF2B5EF4-FFF2-40B4-BE49-F238E27FC236}">
                <a16:creationId xmlns:a16="http://schemas.microsoft.com/office/drawing/2014/main" id="{6A970528-0A33-41A8-B312-B876AD1D900B}"/>
              </a:ext>
              <a:ext uri="{C183D7F6-B498-43B3-948B-1728B52AA6E4}">
                <adec:decorative xmlns:adec="http://schemas.microsoft.com/office/drawing/2017/decorative" val="1"/>
              </a:ext>
            </a:extLst>
          </p:cNvPr>
          <p:cNvSpPr txBox="1"/>
          <p:nvPr>
            <p:custDataLst>
              <p:tags r:id="rId4"/>
            </p:custDataLst>
          </p:nvPr>
        </p:nvSpPr>
        <p:spPr>
          <a:xfrm>
            <a:off x="6877511" y="4920794"/>
            <a:ext cx="1560802" cy="167808"/>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fr-CA" sz="500" dirty="0">
                <a:solidFill>
                  <a:schemeClr val="tx1">
                    <a:lumMod val="75000"/>
                    <a:lumOff val="25000"/>
                  </a:schemeClr>
                </a:solidFill>
              </a:rPr>
              <a:t>© 2021 Comptables professionnels agréés du Canada</a:t>
            </a:r>
          </a:p>
        </p:txBody>
      </p:sp>
      <p:pic>
        <p:nvPicPr>
          <p:cNvPr id="4" name="Online Media 3" title="Épargne et comptes bancaires (atelier virtuel) – Une journée dans la vie de Suzie Ladépense">
            <a:hlinkClick r:id="" action="ppaction://media"/>
            <a:extLst>
              <a:ext uri="{FF2B5EF4-FFF2-40B4-BE49-F238E27FC236}">
                <a16:creationId xmlns:a16="http://schemas.microsoft.com/office/drawing/2014/main" id="{406F9DEA-8ED6-4C76-AFAF-4465625265EC}"/>
              </a:ext>
            </a:extLst>
          </p:cNvPr>
          <p:cNvPicPr>
            <a:picLocks noRot="1" noChangeAspect="1"/>
          </p:cNvPicPr>
          <p:nvPr>
            <a:videoFile r:link="rId5"/>
          </p:nvPr>
        </p:nvPicPr>
        <p:blipFill>
          <a:blip r:embed="rId8"/>
          <a:stretch>
            <a:fillRect/>
          </a:stretch>
        </p:blipFill>
        <p:spPr>
          <a:xfrm>
            <a:off x="1884174" y="1370013"/>
            <a:ext cx="5773738" cy="3262162"/>
          </a:xfrm>
          <a:prstGeom prst="rect">
            <a:avLst/>
          </a:prstGeom>
        </p:spPr>
      </p:pic>
    </p:spTree>
    <p:extLst>
      <p:ext uri="{BB962C8B-B14F-4D97-AF65-F5344CB8AC3E}">
        <p14:creationId xmlns:p14="http://schemas.microsoft.com/office/powerpoint/2010/main" val="249929138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2763D95-3F33-4192-965B-123FB8CE621D}"/>
              </a:ext>
              <a:ext uri="{C183D7F6-B498-43B3-948B-1728B52AA6E4}">
                <adec:decorative xmlns:adec="http://schemas.microsoft.com/office/drawing/2017/decorative" val="1"/>
              </a:ext>
            </a:extLst>
          </p:cNvPr>
          <p:cNvSpPr/>
          <p:nvPr>
            <p:custDataLst>
              <p:tags r:id="rId1"/>
            </p:custDataLst>
          </p:nvPr>
        </p:nvSpPr>
        <p:spPr>
          <a:xfrm>
            <a:off x="0" y="0"/>
            <a:ext cx="9144000" cy="5143500"/>
          </a:xfrm>
          <a:prstGeom prst="rect">
            <a:avLst/>
          </a:prstGeom>
          <a:solidFill>
            <a:srgbClr val="5DD5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sz="1013" dirty="0"/>
          </a:p>
        </p:txBody>
      </p:sp>
      <p:sp>
        <p:nvSpPr>
          <p:cNvPr id="6" name="Title 5" descr="Phylactère contenant le mot Discussion">
            <a:extLst>
              <a:ext uri="{FF2B5EF4-FFF2-40B4-BE49-F238E27FC236}">
                <a16:creationId xmlns:a16="http://schemas.microsoft.com/office/drawing/2014/main" id="{66D155E0-07F7-4EFA-B90E-D6DA32E774E0}"/>
              </a:ext>
            </a:extLst>
          </p:cNvPr>
          <p:cNvSpPr>
            <a:spLocks noGrp="1"/>
          </p:cNvSpPr>
          <p:nvPr>
            <p:ph type="ctrTitle"/>
            <p:custDataLst>
              <p:tags r:id="rId2"/>
            </p:custDataLst>
          </p:nvPr>
        </p:nvSpPr>
        <p:spPr>
          <a:xfrm>
            <a:off x="2136531" y="1002324"/>
            <a:ext cx="4658611" cy="3121269"/>
          </a:xfrm>
          <a:prstGeom prst="wedgeEllipseCallout">
            <a:avLst/>
          </a:prstGeom>
          <a:solidFill>
            <a:schemeClr val="bg1"/>
          </a:solidFill>
          <a:ln>
            <a:noFill/>
          </a:ln>
          <a:effectLst>
            <a:outerShdw blurRad="57150" dist="19050" dir="5400000" algn="ctr" rotWithShape="0">
              <a:srgbClr val="000000">
                <a:alpha val="63000"/>
              </a:srgbClr>
            </a:outerShdw>
          </a:effectLst>
        </p:spPr>
        <p:style>
          <a:lnRef idx="0">
            <a:schemeClr val="accent6"/>
          </a:lnRef>
          <a:fillRef idx="3">
            <a:schemeClr val="accent6"/>
          </a:fillRef>
          <a:effectRef idx="3">
            <a:schemeClr val="accent6"/>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lnSpc>
                <a:spcPct val="100000"/>
              </a:lnSpc>
              <a:spcBef>
                <a:spcPct val="0"/>
              </a:spcBef>
              <a:defRPr/>
            </a:pPr>
            <a:r>
              <a:rPr lang="fr-CA" sz="4050" b="1" dirty="0">
                <a:solidFill>
                  <a:schemeClr val="tx1"/>
                </a:solidFill>
                <a:latin typeface="Arial" panose="020B0604020202020204" pitchFamily="34" charset="0"/>
                <a:cs typeface="Arial" panose="020B0604020202020204" pitchFamily="34" charset="0"/>
              </a:rPr>
              <a:t>Discussion</a:t>
            </a:r>
          </a:p>
        </p:txBody>
      </p:sp>
      <p:sp>
        <p:nvSpPr>
          <p:cNvPr id="8" name="Rectangle 7" descr="Cas factif">
            <a:extLst>
              <a:ext uri="{FF2B5EF4-FFF2-40B4-BE49-F238E27FC236}">
                <a16:creationId xmlns:a16="http://schemas.microsoft.com/office/drawing/2014/main" id="{BB35CD18-7C95-46CD-8FBA-05596EFF076C}"/>
              </a:ext>
            </a:extLst>
          </p:cNvPr>
          <p:cNvSpPr/>
          <p:nvPr>
            <p:custDataLst>
              <p:tags r:id="rId3"/>
            </p:custDataLst>
          </p:nvPr>
        </p:nvSpPr>
        <p:spPr>
          <a:xfrm>
            <a:off x="1" y="0"/>
            <a:ext cx="2204357" cy="622818"/>
          </a:xfrm>
          <a:prstGeom prst="rect">
            <a:avLst/>
          </a:prstGeom>
          <a:solidFill>
            <a:srgbClr val="36D2D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CA" sz="2100" dirty="0">
                <a:latin typeface="Arial" panose="020B0604020202020204" pitchFamily="34" charset="0"/>
                <a:cs typeface="Arial" panose="020B0604020202020204" pitchFamily="34" charset="0"/>
              </a:rPr>
              <a:t>CAS FICTIF</a:t>
            </a:r>
          </a:p>
        </p:txBody>
      </p:sp>
      <p:sp>
        <p:nvSpPr>
          <p:cNvPr id="5" name="TextBox 4">
            <a:extLst>
              <a:ext uri="{FF2B5EF4-FFF2-40B4-BE49-F238E27FC236}">
                <a16:creationId xmlns:a16="http://schemas.microsoft.com/office/drawing/2014/main" id="{9B4A28C5-2939-4D5D-94C9-B155ABC2C432}"/>
              </a:ext>
              <a:ext uri="{C183D7F6-B498-43B3-948B-1728B52AA6E4}">
                <adec:decorative xmlns:adec="http://schemas.microsoft.com/office/drawing/2017/decorative" val="1"/>
              </a:ext>
            </a:extLst>
          </p:cNvPr>
          <p:cNvSpPr txBox="1"/>
          <p:nvPr>
            <p:custDataLst>
              <p:tags r:id="rId4"/>
            </p:custDataLst>
          </p:nvPr>
        </p:nvSpPr>
        <p:spPr>
          <a:xfrm>
            <a:off x="6877511" y="4920794"/>
            <a:ext cx="1560802" cy="167808"/>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fr-CA" sz="500" dirty="0">
                <a:solidFill>
                  <a:schemeClr val="tx1">
                    <a:lumMod val="75000"/>
                    <a:lumOff val="25000"/>
                  </a:schemeClr>
                </a:solidFill>
              </a:rPr>
              <a:t>© 2021 Comptables professionnels agréés du Canada</a:t>
            </a:r>
          </a:p>
        </p:txBody>
      </p:sp>
      <p:sp>
        <p:nvSpPr>
          <p:cNvPr id="9" name="Slide Number Placeholder 3">
            <a:extLst>
              <a:ext uri="{FF2B5EF4-FFF2-40B4-BE49-F238E27FC236}">
                <a16:creationId xmlns:a16="http://schemas.microsoft.com/office/drawing/2014/main" id="{D0444996-EF02-4D95-86AB-F1539A9E2F60}"/>
              </a:ext>
            </a:extLst>
          </p:cNvPr>
          <p:cNvSpPr>
            <a:spLocks noGrp="1"/>
          </p:cNvSpPr>
          <p:nvPr>
            <p:ph type="sldNum" sz="quarter" idx="12"/>
            <p:custDataLst>
              <p:tags r:id="rId5"/>
            </p:custDataLst>
          </p:nvPr>
        </p:nvSpPr>
        <p:spPr>
          <a:xfrm>
            <a:off x="6816943" y="4760913"/>
            <a:ext cx="2057400" cy="273844"/>
          </a:xfrm>
        </p:spPr>
        <p:txBody>
          <a:bodyPr/>
          <a:lstStyle/>
          <a:p>
            <a:fld id="{C46176A1-C3B5-4D73-9900-3329469C287D}" type="slidenum">
              <a:rPr lang="fr-CA" smtClean="0">
                <a:solidFill>
                  <a:schemeClr val="tx1"/>
                </a:solidFill>
              </a:rPr>
              <a:t>9</a:t>
            </a:fld>
            <a:endParaRPr lang="fr-CA" dirty="0">
              <a:solidFill>
                <a:schemeClr val="tx1"/>
              </a:solidFill>
            </a:endParaRPr>
          </a:p>
        </p:txBody>
      </p:sp>
    </p:spTree>
    <p:extLst>
      <p:ext uri="{BB962C8B-B14F-4D97-AF65-F5344CB8AC3E}">
        <p14:creationId xmlns:p14="http://schemas.microsoft.com/office/powerpoint/2010/main" val="994128146"/>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17.04.19"/>
  <p:tag name="AS_TITLE" val="Aspose.Slides for .NET 4.0"/>
  <p:tag name="AS_VERSION" val="17.4"/>
</p:tagLst>
</file>

<file path=ppt/tags/tag10.xml><?xml version="1.0" encoding="utf-8"?>
<p:tagLst xmlns:a="http://schemas.openxmlformats.org/drawingml/2006/main" xmlns:r="http://schemas.openxmlformats.org/officeDocument/2006/relationships" xmlns:p="http://schemas.openxmlformats.org/presentationml/2006/main">
  <p:tag name="NUM" val="4"/>
</p:tagLst>
</file>

<file path=ppt/tags/tag11.xml><?xml version="1.0" encoding="utf-8"?>
<p:tagLst xmlns:a="http://schemas.openxmlformats.org/drawingml/2006/main" xmlns:r="http://schemas.openxmlformats.org/officeDocument/2006/relationships" xmlns:p="http://schemas.openxmlformats.org/presentationml/2006/main">
  <p:tag name="NUM" val="5"/>
</p:tagLst>
</file>

<file path=ppt/tags/tag12.xml><?xml version="1.0" encoding="utf-8"?>
<p:tagLst xmlns:a="http://schemas.openxmlformats.org/drawingml/2006/main" xmlns:r="http://schemas.openxmlformats.org/officeDocument/2006/relationships" xmlns:p="http://schemas.openxmlformats.org/presentationml/2006/main">
  <p:tag name="NUM" val="6"/>
</p:tagLst>
</file>

<file path=ppt/tags/tag13.xml><?xml version="1.0" encoding="utf-8"?>
<p:tagLst xmlns:a="http://schemas.openxmlformats.org/drawingml/2006/main" xmlns:r="http://schemas.openxmlformats.org/officeDocument/2006/relationships" xmlns:p="http://schemas.openxmlformats.org/presentationml/2006/main">
  <p:tag name="NUM" val="7"/>
</p:tagLst>
</file>

<file path=ppt/tags/tag14.xml><?xml version="1.0" encoding="utf-8"?>
<p:tagLst xmlns:a="http://schemas.openxmlformats.org/drawingml/2006/main" xmlns:r="http://schemas.openxmlformats.org/officeDocument/2006/relationships" xmlns:p="http://schemas.openxmlformats.org/presentationml/2006/main">
  <p:tag name="NUM" val="8"/>
</p:tagLst>
</file>

<file path=ppt/tags/tag15.xml><?xml version="1.0" encoding="utf-8"?>
<p:tagLst xmlns:a="http://schemas.openxmlformats.org/drawingml/2006/main" xmlns:r="http://schemas.openxmlformats.org/officeDocument/2006/relationships" xmlns:p="http://schemas.openxmlformats.org/presentationml/2006/main">
  <p:tag name="NUM" val="9"/>
</p:tagLst>
</file>

<file path=ppt/tags/tag16.xml><?xml version="1.0" encoding="utf-8"?>
<p:tagLst xmlns:a="http://schemas.openxmlformats.org/drawingml/2006/main" xmlns:r="http://schemas.openxmlformats.org/officeDocument/2006/relationships" xmlns:p="http://schemas.openxmlformats.org/presentationml/2006/main">
  <p:tag name="NUM" val="1"/>
</p:tagLst>
</file>

<file path=ppt/tags/tag17.xml><?xml version="1.0" encoding="utf-8"?>
<p:tagLst xmlns:a="http://schemas.openxmlformats.org/drawingml/2006/main" xmlns:r="http://schemas.openxmlformats.org/officeDocument/2006/relationships" xmlns:p="http://schemas.openxmlformats.org/presentationml/2006/main">
  <p:tag name="NUM" val="2"/>
</p:tagLst>
</file>

<file path=ppt/tags/tag18.xml><?xml version="1.0" encoding="utf-8"?>
<p:tagLst xmlns:a="http://schemas.openxmlformats.org/drawingml/2006/main" xmlns:r="http://schemas.openxmlformats.org/officeDocument/2006/relationships" xmlns:p="http://schemas.openxmlformats.org/presentationml/2006/main">
  <p:tag name="NUM" val="3"/>
</p:tagLst>
</file>

<file path=ppt/tags/tag19.xml><?xml version="1.0" encoding="utf-8"?>
<p:tagLst xmlns:a="http://schemas.openxmlformats.org/drawingml/2006/main" xmlns:r="http://schemas.openxmlformats.org/officeDocument/2006/relationships" xmlns:p="http://schemas.openxmlformats.org/presentationml/2006/main">
  <p:tag name="NUM" val="4"/>
</p:tagLst>
</file>

<file path=ppt/tags/tag2.xml><?xml version="1.0" encoding="utf-8"?>
<p:tagLst xmlns:a="http://schemas.openxmlformats.org/drawingml/2006/main" xmlns:r="http://schemas.openxmlformats.org/officeDocument/2006/relationships" xmlns:p="http://schemas.openxmlformats.org/presentationml/2006/main">
  <p:tag name="NUM" val="1"/>
</p:tagLst>
</file>

<file path=ppt/tags/tag20.xml><?xml version="1.0" encoding="utf-8"?>
<p:tagLst xmlns:a="http://schemas.openxmlformats.org/drawingml/2006/main" xmlns:r="http://schemas.openxmlformats.org/officeDocument/2006/relationships" xmlns:p="http://schemas.openxmlformats.org/presentationml/2006/main">
  <p:tag name="NUM" val="1"/>
</p:tagLst>
</file>

<file path=ppt/tags/tag21.xml><?xml version="1.0" encoding="utf-8"?>
<p:tagLst xmlns:a="http://schemas.openxmlformats.org/drawingml/2006/main" xmlns:r="http://schemas.openxmlformats.org/officeDocument/2006/relationships" xmlns:p="http://schemas.openxmlformats.org/presentationml/2006/main">
  <p:tag name="NUM" val="2"/>
</p:tagLst>
</file>

<file path=ppt/tags/tag22.xml><?xml version="1.0" encoding="utf-8"?>
<p:tagLst xmlns:a="http://schemas.openxmlformats.org/drawingml/2006/main" xmlns:r="http://schemas.openxmlformats.org/officeDocument/2006/relationships" xmlns:p="http://schemas.openxmlformats.org/presentationml/2006/main">
  <p:tag name="NUM" val="3"/>
</p:tagLst>
</file>

<file path=ppt/tags/tag23.xml><?xml version="1.0" encoding="utf-8"?>
<p:tagLst xmlns:a="http://schemas.openxmlformats.org/drawingml/2006/main" xmlns:r="http://schemas.openxmlformats.org/officeDocument/2006/relationships" xmlns:p="http://schemas.openxmlformats.org/presentationml/2006/main">
  <p:tag name="NUM" val="4"/>
</p:tagLst>
</file>

<file path=ppt/tags/tag24.xml><?xml version="1.0" encoding="utf-8"?>
<p:tagLst xmlns:a="http://schemas.openxmlformats.org/drawingml/2006/main" xmlns:r="http://schemas.openxmlformats.org/officeDocument/2006/relationships" xmlns:p="http://schemas.openxmlformats.org/presentationml/2006/main">
  <p:tag name="NUM" val="1"/>
</p:tagLst>
</file>

<file path=ppt/tags/tag25.xml><?xml version="1.0" encoding="utf-8"?>
<p:tagLst xmlns:a="http://schemas.openxmlformats.org/drawingml/2006/main" xmlns:r="http://schemas.openxmlformats.org/officeDocument/2006/relationships" xmlns:p="http://schemas.openxmlformats.org/presentationml/2006/main">
  <p:tag name="NUM" val="2"/>
</p:tagLst>
</file>

<file path=ppt/tags/tag26.xml><?xml version="1.0" encoding="utf-8"?>
<p:tagLst xmlns:a="http://schemas.openxmlformats.org/drawingml/2006/main" xmlns:r="http://schemas.openxmlformats.org/officeDocument/2006/relationships" xmlns:p="http://schemas.openxmlformats.org/presentationml/2006/main">
  <p:tag name="NUM" val="3"/>
</p:tagLst>
</file>

<file path=ppt/tags/tag27.xml><?xml version="1.0" encoding="utf-8"?>
<p:tagLst xmlns:a="http://schemas.openxmlformats.org/drawingml/2006/main" xmlns:r="http://schemas.openxmlformats.org/officeDocument/2006/relationships" xmlns:p="http://schemas.openxmlformats.org/presentationml/2006/main">
  <p:tag name="NUM" val="4"/>
</p:tagLst>
</file>

<file path=ppt/tags/tag28.xml><?xml version="1.0" encoding="utf-8"?>
<p:tagLst xmlns:a="http://schemas.openxmlformats.org/drawingml/2006/main" xmlns:r="http://schemas.openxmlformats.org/officeDocument/2006/relationships" xmlns:p="http://schemas.openxmlformats.org/presentationml/2006/main">
  <p:tag name="NUM" val="1"/>
</p:tagLst>
</file>

<file path=ppt/tags/tag29.xml><?xml version="1.0" encoding="utf-8"?>
<p:tagLst xmlns:a="http://schemas.openxmlformats.org/drawingml/2006/main" xmlns:r="http://schemas.openxmlformats.org/officeDocument/2006/relationships" xmlns:p="http://schemas.openxmlformats.org/presentationml/2006/main">
  <p:tag name="NUM" val="2"/>
</p:tagLst>
</file>

<file path=ppt/tags/tag3.xml><?xml version="1.0" encoding="utf-8"?>
<p:tagLst xmlns:a="http://schemas.openxmlformats.org/drawingml/2006/main" xmlns:r="http://schemas.openxmlformats.org/officeDocument/2006/relationships" xmlns:p="http://schemas.openxmlformats.org/presentationml/2006/main">
  <p:tag name="NUM" val="2"/>
</p:tagLst>
</file>

<file path=ppt/tags/tag30.xml><?xml version="1.0" encoding="utf-8"?>
<p:tagLst xmlns:a="http://schemas.openxmlformats.org/drawingml/2006/main" xmlns:r="http://schemas.openxmlformats.org/officeDocument/2006/relationships" xmlns:p="http://schemas.openxmlformats.org/presentationml/2006/main">
  <p:tag name="NUM" val="3"/>
</p:tagLst>
</file>

<file path=ppt/tags/tag31.xml><?xml version="1.0" encoding="utf-8"?>
<p:tagLst xmlns:a="http://schemas.openxmlformats.org/drawingml/2006/main" xmlns:r="http://schemas.openxmlformats.org/officeDocument/2006/relationships" xmlns:p="http://schemas.openxmlformats.org/presentationml/2006/main">
  <p:tag name="NUM" val="4"/>
</p:tagLst>
</file>

<file path=ppt/tags/tag32.xml><?xml version="1.0" encoding="utf-8"?>
<p:tagLst xmlns:a="http://schemas.openxmlformats.org/drawingml/2006/main" xmlns:r="http://schemas.openxmlformats.org/officeDocument/2006/relationships" xmlns:p="http://schemas.openxmlformats.org/presentationml/2006/main">
  <p:tag name="NUM" val="1"/>
</p:tagLst>
</file>

<file path=ppt/tags/tag33.xml><?xml version="1.0" encoding="utf-8"?>
<p:tagLst xmlns:a="http://schemas.openxmlformats.org/drawingml/2006/main" xmlns:r="http://schemas.openxmlformats.org/officeDocument/2006/relationships" xmlns:p="http://schemas.openxmlformats.org/presentationml/2006/main">
  <p:tag name="NUM" val="3"/>
</p:tagLst>
</file>

<file path=ppt/tags/tag34.xml><?xml version="1.0" encoding="utf-8"?>
<p:tagLst xmlns:a="http://schemas.openxmlformats.org/drawingml/2006/main" xmlns:r="http://schemas.openxmlformats.org/officeDocument/2006/relationships" xmlns:p="http://schemas.openxmlformats.org/presentationml/2006/main">
  <p:tag name="NUM" val="4"/>
</p:tagLst>
</file>

<file path=ppt/tags/tag35.xml><?xml version="1.0" encoding="utf-8"?>
<p:tagLst xmlns:a="http://schemas.openxmlformats.org/drawingml/2006/main" xmlns:r="http://schemas.openxmlformats.org/officeDocument/2006/relationships" xmlns:p="http://schemas.openxmlformats.org/presentationml/2006/main">
  <p:tag name="NUM" val="5"/>
</p:tagLst>
</file>

<file path=ppt/tags/tag36.xml><?xml version="1.0" encoding="utf-8"?>
<p:tagLst xmlns:a="http://schemas.openxmlformats.org/drawingml/2006/main" xmlns:r="http://schemas.openxmlformats.org/officeDocument/2006/relationships" xmlns:p="http://schemas.openxmlformats.org/presentationml/2006/main">
  <p:tag name="NUM" val="1"/>
</p:tagLst>
</file>

<file path=ppt/tags/tag37.xml><?xml version="1.0" encoding="utf-8"?>
<p:tagLst xmlns:a="http://schemas.openxmlformats.org/drawingml/2006/main" xmlns:r="http://schemas.openxmlformats.org/officeDocument/2006/relationships" xmlns:p="http://schemas.openxmlformats.org/presentationml/2006/main">
  <p:tag name="NUM" val="2"/>
</p:tagLst>
</file>

<file path=ppt/tags/tag38.xml><?xml version="1.0" encoding="utf-8"?>
<p:tagLst xmlns:a="http://schemas.openxmlformats.org/drawingml/2006/main" xmlns:r="http://schemas.openxmlformats.org/officeDocument/2006/relationships" xmlns:p="http://schemas.openxmlformats.org/presentationml/2006/main">
  <p:tag name="NUM" val="3"/>
</p:tagLst>
</file>

<file path=ppt/tags/tag39.xml><?xml version="1.0" encoding="utf-8"?>
<p:tagLst xmlns:a="http://schemas.openxmlformats.org/drawingml/2006/main" xmlns:r="http://schemas.openxmlformats.org/officeDocument/2006/relationships" xmlns:p="http://schemas.openxmlformats.org/presentationml/2006/main">
  <p:tag name="NUM" val="4"/>
</p:tagLst>
</file>

<file path=ppt/tags/tag4.xml><?xml version="1.0" encoding="utf-8"?>
<p:tagLst xmlns:a="http://schemas.openxmlformats.org/drawingml/2006/main" xmlns:r="http://schemas.openxmlformats.org/officeDocument/2006/relationships" xmlns:p="http://schemas.openxmlformats.org/presentationml/2006/main">
  <p:tag name="NUM" val="1"/>
</p:tagLst>
</file>

<file path=ppt/tags/tag40.xml><?xml version="1.0" encoding="utf-8"?>
<p:tagLst xmlns:a="http://schemas.openxmlformats.org/drawingml/2006/main" xmlns:r="http://schemas.openxmlformats.org/officeDocument/2006/relationships" xmlns:p="http://schemas.openxmlformats.org/presentationml/2006/main">
  <p:tag name="NUM" val="5"/>
</p:tagLst>
</file>

<file path=ppt/tags/tag41.xml><?xml version="1.0" encoding="utf-8"?>
<p:tagLst xmlns:a="http://schemas.openxmlformats.org/drawingml/2006/main" xmlns:r="http://schemas.openxmlformats.org/officeDocument/2006/relationships" xmlns:p="http://schemas.openxmlformats.org/presentationml/2006/main">
  <p:tag name="NUM" val="1"/>
</p:tagLst>
</file>

<file path=ppt/tags/tag42.xml><?xml version="1.0" encoding="utf-8"?>
<p:tagLst xmlns:a="http://schemas.openxmlformats.org/drawingml/2006/main" xmlns:r="http://schemas.openxmlformats.org/officeDocument/2006/relationships" xmlns:p="http://schemas.openxmlformats.org/presentationml/2006/main">
  <p:tag name="NUM" val="2"/>
</p:tagLst>
</file>

<file path=ppt/tags/tag43.xml><?xml version="1.0" encoding="utf-8"?>
<p:tagLst xmlns:a="http://schemas.openxmlformats.org/drawingml/2006/main" xmlns:r="http://schemas.openxmlformats.org/officeDocument/2006/relationships" xmlns:p="http://schemas.openxmlformats.org/presentationml/2006/main">
  <p:tag name="NUM" val="3"/>
</p:tagLst>
</file>

<file path=ppt/tags/tag44.xml><?xml version="1.0" encoding="utf-8"?>
<p:tagLst xmlns:a="http://schemas.openxmlformats.org/drawingml/2006/main" xmlns:r="http://schemas.openxmlformats.org/officeDocument/2006/relationships" xmlns:p="http://schemas.openxmlformats.org/presentationml/2006/main">
  <p:tag name="NUM" val="4"/>
</p:tagLst>
</file>

<file path=ppt/tags/tag45.xml><?xml version="1.0" encoding="utf-8"?>
<p:tagLst xmlns:a="http://schemas.openxmlformats.org/drawingml/2006/main" xmlns:r="http://schemas.openxmlformats.org/officeDocument/2006/relationships" xmlns:p="http://schemas.openxmlformats.org/presentationml/2006/main">
  <p:tag name="AS_UNIQUEID" val="440"/>
  <p:tag name="NUM" val="1"/>
</p:tagLst>
</file>

<file path=ppt/tags/tag46.xml><?xml version="1.0" encoding="utf-8"?>
<p:tagLst xmlns:a="http://schemas.openxmlformats.org/drawingml/2006/main" xmlns:r="http://schemas.openxmlformats.org/officeDocument/2006/relationships" xmlns:p="http://schemas.openxmlformats.org/presentationml/2006/main">
  <p:tag name="AS_UNIQUEID" val="441"/>
  <p:tag name="NUM" val="2"/>
</p:tagLst>
</file>

<file path=ppt/tags/tag47.xml><?xml version="1.0" encoding="utf-8"?>
<p:tagLst xmlns:a="http://schemas.openxmlformats.org/drawingml/2006/main" xmlns:r="http://schemas.openxmlformats.org/officeDocument/2006/relationships" xmlns:p="http://schemas.openxmlformats.org/presentationml/2006/main">
  <p:tag name="AS_UNIQUEID" val="442"/>
  <p:tag name="NUM" val="3"/>
</p:tagLst>
</file>

<file path=ppt/tags/tag48.xml><?xml version="1.0" encoding="utf-8"?>
<p:tagLst xmlns:a="http://schemas.openxmlformats.org/drawingml/2006/main" xmlns:r="http://schemas.openxmlformats.org/officeDocument/2006/relationships" xmlns:p="http://schemas.openxmlformats.org/presentationml/2006/main">
  <p:tag name="AS_UNIQUEID" val="443"/>
  <p:tag name="NUM" val="4"/>
</p:tagLst>
</file>

<file path=ppt/tags/tag49.xml><?xml version="1.0" encoding="utf-8"?>
<p:tagLst xmlns:a="http://schemas.openxmlformats.org/drawingml/2006/main" xmlns:r="http://schemas.openxmlformats.org/officeDocument/2006/relationships" xmlns:p="http://schemas.openxmlformats.org/presentationml/2006/main">
  <p:tag name="AS_UNIQUEID" val="436"/>
</p:tagLst>
</file>

<file path=ppt/tags/tag5.xml><?xml version="1.0" encoding="utf-8"?>
<p:tagLst xmlns:a="http://schemas.openxmlformats.org/drawingml/2006/main" xmlns:r="http://schemas.openxmlformats.org/officeDocument/2006/relationships" xmlns:p="http://schemas.openxmlformats.org/presentationml/2006/main">
  <p:tag name="NUM" val="2"/>
</p:tagLst>
</file>

<file path=ppt/tags/tag50.xml><?xml version="1.0" encoding="utf-8"?>
<p:tagLst xmlns:a="http://schemas.openxmlformats.org/drawingml/2006/main" xmlns:r="http://schemas.openxmlformats.org/officeDocument/2006/relationships" xmlns:p="http://schemas.openxmlformats.org/presentationml/2006/main">
  <p:tag name="AS_UNIQUEID" val="437"/>
</p:tagLst>
</file>

<file path=ppt/tags/tag51.xml><?xml version="1.0" encoding="utf-8"?>
<p:tagLst xmlns:a="http://schemas.openxmlformats.org/drawingml/2006/main" xmlns:r="http://schemas.openxmlformats.org/officeDocument/2006/relationships" xmlns:p="http://schemas.openxmlformats.org/presentationml/2006/main">
  <p:tag name="AS_UNIQUEID" val="438"/>
</p:tagLst>
</file>

<file path=ppt/tags/tag52.xml><?xml version="1.0" encoding="utf-8"?>
<p:tagLst xmlns:a="http://schemas.openxmlformats.org/drawingml/2006/main" xmlns:r="http://schemas.openxmlformats.org/officeDocument/2006/relationships" xmlns:p="http://schemas.openxmlformats.org/presentationml/2006/main">
  <p:tag name="AS_UNIQUEID" val="450"/>
  <p:tag name="NUM" val="1"/>
</p:tagLst>
</file>

<file path=ppt/tags/tag53.xml><?xml version="1.0" encoding="utf-8"?>
<p:tagLst xmlns:a="http://schemas.openxmlformats.org/drawingml/2006/main" xmlns:r="http://schemas.openxmlformats.org/officeDocument/2006/relationships" xmlns:p="http://schemas.openxmlformats.org/presentationml/2006/main">
  <p:tag name="AS_UNIQUEID" val="453"/>
  <p:tag name="NUM" val="2"/>
</p:tagLst>
</file>

<file path=ppt/tags/tag54.xml><?xml version="1.0" encoding="utf-8"?>
<p:tagLst xmlns:a="http://schemas.openxmlformats.org/drawingml/2006/main" xmlns:r="http://schemas.openxmlformats.org/officeDocument/2006/relationships" xmlns:p="http://schemas.openxmlformats.org/presentationml/2006/main">
  <p:tag name="AS_UNIQUEID" val="455"/>
  <p:tag name="NUM" val="3"/>
</p:tagLst>
</file>

<file path=ppt/tags/tag55.xml><?xml version="1.0" encoding="utf-8"?>
<p:tagLst xmlns:a="http://schemas.openxmlformats.org/drawingml/2006/main" xmlns:r="http://schemas.openxmlformats.org/officeDocument/2006/relationships" xmlns:p="http://schemas.openxmlformats.org/presentationml/2006/main">
  <p:tag name="AS_UNIQUEID" val="457"/>
  <p:tag name="NUM" val="4"/>
</p:tagLst>
</file>

<file path=ppt/tags/tag56.xml><?xml version="1.0" encoding="utf-8"?>
<p:tagLst xmlns:a="http://schemas.openxmlformats.org/drawingml/2006/main" xmlns:r="http://schemas.openxmlformats.org/officeDocument/2006/relationships" xmlns:p="http://schemas.openxmlformats.org/presentationml/2006/main">
  <p:tag name="AS_UNIQUEID" val="458"/>
  <p:tag name="NUM" val="5"/>
</p:tagLst>
</file>

<file path=ppt/tags/tag57.xml><?xml version="1.0" encoding="utf-8"?>
<p:tagLst xmlns:a="http://schemas.openxmlformats.org/drawingml/2006/main" xmlns:r="http://schemas.openxmlformats.org/officeDocument/2006/relationships" xmlns:p="http://schemas.openxmlformats.org/presentationml/2006/main">
  <p:tag name="AS_UNIQUEID" val="459"/>
  <p:tag name="NUM" val="6"/>
</p:tagLst>
</file>

<file path=ppt/tags/tag58.xml><?xml version="1.0" encoding="utf-8"?>
<p:tagLst xmlns:a="http://schemas.openxmlformats.org/drawingml/2006/main" xmlns:r="http://schemas.openxmlformats.org/officeDocument/2006/relationships" xmlns:p="http://schemas.openxmlformats.org/presentationml/2006/main">
  <p:tag name="AS_UNIQUEID" val="461"/>
  <p:tag name="NUM" val="7"/>
</p:tagLst>
</file>

<file path=ppt/tags/tag59.xml><?xml version="1.0" encoding="utf-8"?>
<p:tagLst xmlns:a="http://schemas.openxmlformats.org/drawingml/2006/main" xmlns:r="http://schemas.openxmlformats.org/officeDocument/2006/relationships" xmlns:p="http://schemas.openxmlformats.org/presentationml/2006/main">
  <p:tag name="AS_UNIQUEID" val="462"/>
  <p:tag name="NUM" val="8"/>
</p:tagLst>
</file>

<file path=ppt/tags/tag6.xml><?xml version="1.0" encoding="utf-8"?>
<p:tagLst xmlns:a="http://schemas.openxmlformats.org/drawingml/2006/main" xmlns:r="http://schemas.openxmlformats.org/officeDocument/2006/relationships" xmlns:p="http://schemas.openxmlformats.org/presentationml/2006/main">
  <p:tag name="NUM" val="3"/>
</p:tagLst>
</file>

<file path=ppt/tags/tag60.xml><?xml version="1.0" encoding="utf-8"?>
<p:tagLst xmlns:a="http://schemas.openxmlformats.org/drawingml/2006/main" xmlns:r="http://schemas.openxmlformats.org/officeDocument/2006/relationships" xmlns:p="http://schemas.openxmlformats.org/presentationml/2006/main">
  <p:tag name="NUM" val="9"/>
</p:tagLst>
</file>

<file path=ppt/tags/tag61.xml><?xml version="1.0" encoding="utf-8"?>
<p:tagLst xmlns:a="http://schemas.openxmlformats.org/drawingml/2006/main" xmlns:r="http://schemas.openxmlformats.org/officeDocument/2006/relationships" xmlns:p="http://schemas.openxmlformats.org/presentationml/2006/main">
  <p:tag name="NUM" val="10"/>
</p:tagLst>
</file>

<file path=ppt/tags/tag62.xml><?xml version="1.0" encoding="utf-8"?>
<p:tagLst xmlns:a="http://schemas.openxmlformats.org/drawingml/2006/main" xmlns:r="http://schemas.openxmlformats.org/officeDocument/2006/relationships" xmlns:p="http://schemas.openxmlformats.org/presentationml/2006/main">
  <p:tag name="NUM" val="11"/>
</p:tagLst>
</file>

<file path=ppt/tags/tag63.xml><?xml version="1.0" encoding="utf-8"?>
<p:tagLst xmlns:a="http://schemas.openxmlformats.org/drawingml/2006/main" xmlns:r="http://schemas.openxmlformats.org/officeDocument/2006/relationships" xmlns:p="http://schemas.openxmlformats.org/presentationml/2006/main">
  <p:tag name="NUM" val="12"/>
</p:tagLst>
</file>

<file path=ppt/tags/tag64.xml><?xml version="1.0" encoding="utf-8"?>
<p:tagLst xmlns:a="http://schemas.openxmlformats.org/drawingml/2006/main" xmlns:r="http://schemas.openxmlformats.org/officeDocument/2006/relationships" xmlns:p="http://schemas.openxmlformats.org/presentationml/2006/main">
  <p:tag name="NUM" val="13"/>
</p:tagLst>
</file>

<file path=ppt/tags/tag65.xml><?xml version="1.0" encoding="utf-8"?>
<p:tagLst xmlns:a="http://schemas.openxmlformats.org/drawingml/2006/main" xmlns:r="http://schemas.openxmlformats.org/officeDocument/2006/relationships" xmlns:p="http://schemas.openxmlformats.org/presentationml/2006/main">
  <p:tag name="AS_UNIQUEID" val="442"/>
  <p:tag name="NUM" val="14"/>
</p:tagLst>
</file>

<file path=ppt/tags/tag66.xml><?xml version="1.0" encoding="utf-8"?>
<p:tagLst xmlns:a="http://schemas.openxmlformats.org/drawingml/2006/main" xmlns:r="http://schemas.openxmlformats.org/officeDocument/2006/relationships" xmlns:p="http://schemas.openxmlformats.org/presentationml/2006/main">
  <p:tag name="AS_UNIQUEID" val="446"/>
</p:tagLst>
</file>

<file path=ppt/tags/tag67.xml><?xml version="1.0" encoding="utf-8"?>
<p:tagLst xmlns:a="http://schemas.openxmlformats.org/drawingml/2006/main" xmlns:r="http://schemas.openxmlformats.org/officeDocument/2006/relationships" xmlns:p="http://schemas.openxmlformats.org/presentationml/2006/main">
  <p:tag name="AS_UNIQUEID" val="447"/>
</p:tagLst>
</file>

<file path=ppt/tags/tag68.xml><?xml version="1.0" encoding="utf-8"?>
<p:tagLst xmlns:a="http://schemas.openxmlformats.org/drawingml/2006/main" xmlns:r="http://schemas.openxmlformats.org/officeDocument/2006/relationships" xmlns:p="http://schemas.openxmlformats.org/presentationml/2006/main">
  <p:tag name="AS_UNIQUEID" val="448"/>
</p:tagLst>
</file>

<file path=ppt/tags/tag69.xml><?xml version="1.0" encoding="utf-8"?>
<p:tagLst xmlns:a="http://schemas.openxmlformats.org/drawingml/2006/main" xmlns:r="http://schemas.openxmlformats.org/officeDocument/2006/relationships" xmlns:p="http://schemas.openxmlformats.org/presentationml/2006/main">
  <p:tag name="AS_UNIQUEID" val="468"/>
  <p:tag name="NUM" val="1"/>
</p:tagLst>
</file>

<file path=ppt/tags/tag7.xml><?xml version="1.0" encoding="utf-8"?>
<p:tagLst xmlns:a="http://schemas.openxmlformats.org/drawingml/2006/main" xmlns:r="http://schemas.openxmlformats.org/officeDocument/2006/relationships" xmlns:p="http://schemas.openxmlformats.org/presentationml/2006/main">
  <p:tag name="NUM" val="1"/>
</p:tagLst>
</file>

<file path=ppt/tags/tag70.xml><?xml version="1.0" encoding="utf-8"?>
<p:tagLst xmlns:a="http://schemas.openxmlformats.org/drawingml/2006/main" xmlns:r="http://schemas.openxmlformats.org/officeDocument/2006/relationships" xmlns:p="http://schemas.openxmlformats.org/presentationml/2006/main">
  <p:tag name="AS_UNIQUEID" val="469"/>
  <p:tag name="NUM" val="2"/>
</p:tagLst>
</file>

<file path=ppt/tags/tag71.xml><?xml version="1.0" encoding="utf-8"?>
<p:tagLst xmlns:a="http://schemas.openxmlformats.org/drawingml/2006/main" xmlns:r="http://schemas.openxmlformats.org/officeDocument/2006/relationships" xmlns:p="http://schemas.openxmlformats.org/presentationml/2006/main">
  <p:tag name="AS_UNIQUEID" val="475"/>
  <p:tag name="NUM" val="3"/>
</p:tagLst>
</file>

<file path=ppt/tags/tag72.xml><?xml version="1.0" encoding="utf-8"?>
<p:tagLst xmlns:a="http://schemas.openxmlformats.org/drawingml/2006/main" xmlns:r="http://schemas.openxmlformats.org/officeDocument/2006/relationships" xmlns:p="http://schemas.openxmlformats.org/presentationml/2006/main">
  <p:tag name="NUM" val="4"/>
</p:tagLst>
</file>

<file path=ppt/tags/tag73.xml><?xml version="1.0" encoding="utf-8"?>
<p:tagLst xmlns:a="http://schemas.openxmlformats.org/drawingml/2006/main" xmlns:r="http://schemas.openxmlformats.org/officeDocument/2006/relationships" xmlns:p="http://schemas.openxmlformats.org/presentationml/2006/main">
  <p:tag name="AS_UNIQUEID" val="442"/>
  <p:tag name="NUM" val="5"/>
</p:tagLst>
</file>

<file path=ppt/tags/tag74.xml><?xml version="1.0" encoding="utf-8"?>
<p:tagLst xmlns:a="http://schemas.openxmlformats.org/drawingml/2006/main" xmlns:r="http://schemas.openxmlformats.org/officeDocument/2006/relationships" xmlns:p="http://schemas.openxmlformats.org/presentationml/2006/main">
  <p:tag name="AS_UNIQUEID" val="464"/>
</p:tagLst>
</file>

<file path=ppt/tags/tag75.xml><?xml version="1.0" encoding="utf-8"?>
<p:tagLst xmlns:a="http://schemas.openxmlformats.org/drawingml/2006/main" xmlns:r="http://schemas.openxmlformats.org/officeDocument/2006/relationships" xmlns:p="http://schemas.openxmlformats.org/presentationml/2006/main">
  <p:tag name="AS_UNIQUEID" val="465"/>
</p:tagLst>
</file>

<file path=ppt/tags/tag76.xml><?xml version="1.0" encoding="utf-8"?>
<p:tagLst xmlns:a="http://schemas.openxmlformats.org/drawingml/2006/main" xmlns:r="http://schemas.openxmlformats.org/officeDocument/2006/relationships" xmlns:p="http://schemas.openxmlformats.org/presentationml/2006/main">
  <p:tag name="AS_UNIQUEID" val="466"/>
</p:tagLst>
</file>

<file path=ppt/tags/tag8.xml><?xml version="1.0" encoding="utf-8"?>
<p:tagLst xmlns:a="http://schemas.openxmlformats.org/drawingml/2006/main" xmlns:r="http://schemas.openxmlformats.org/officeDocument/2006/relationships" xmlns:p="http://schemas.openxmlformats.org/presentationml/2006/main">
  <p:tag name="NUM" val="2"/>
</p:tagLst>
</file>

<file path=ppt/tags/tag9.xml><?xml version="1.0" encoding="utf-8"?>
<p:tagLst xmlns:a="http://schemas.openxmlformats.org/drawingml/2006/main" xmlns:r="http://schemas.openxmlformats.org/officeDocument/2006/relationships" xmlns:p="http://schemas.openxmlformats.org/presentationml/2006/main">
  <p:tag name="NUM" val="3"/>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69058AC9EE228429B276728904E28CD" ma:contentTypeVersion="12" ma:contentTypeDescription="Create a new document." ma:contentTypeScope="" ma:versionID="aac4e6d61c5f0c6f1bad130ea1ce5c85">
  <xsd:schema xmlns:xsd="http://www.w3.org/2001/XMLSchema" xmlns:xs="http://www.w3.org/2001/XMLSchema" xmlns:p="http://schemas.microsoft.com/office/2006/metadata/properties" xmlns:ns2="be3e311a-cf24-422d-8724-fb8608ceb2d1" xmlns:ns3="2bc3e199-3002-4639-b6ee-c7b7ae722963" targetNamespace="http://schemas.microsoft.com/office/2006/metadata/properties" ma:root="true" ma:fieldsID="4a33fef81ee09fb63e6babb9d27e432d" ns2:_="" ns3:_="">
    <xsd:import namespace="be3e311a-cf24-422d-8724-fb8608ceb2d1"/>
    <xsd:import namespace="2bc3e199-3002-4639-b6ee-c7b7ae722963"/>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Location" minOccurs="0"/>
                <xsd:element ref="ns3:SharedWithUsers" minOccurs="0"/>
                <xsd:element ref="ns3:SharedWithDetails" minOccurs="0"/>
                <xsd:element ref="ns2:MediaServiceEventHashCode" minOccurs="0"/>
                <xsd:element ref="ns2:MediaServiceGenerationTim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e3e311a-cf24-422d-8724-fb8608ceb2d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bc3e199-3002-4639-b6ee-c7b7ae722963"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F9FB728-8FE5-4105-94D4-366D891596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e3e311a-cf24-422d-8724-fb8608ceb2d1"/>
    <ds:schemaRef ds:uri="2bc3e199-3002-4639-b6ee-c7b7ae72296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6CF7228-DC6B-410C-8C70-DC48DEED5104}">
  <ds:schemaRefs>
    <ds:schemaRef ds:uri="http://schemas.openxmlformats.org/package/2006/metadata/core-properties"/>
    <ds:schemaRef ds:uri="http://purl.org/dc/elements/1.1/"/>
    <ds:schemaRef ds:uri="http://purl.org/dc/dcmitype/"/>
    <ds:schemaRef ds:uri="http://schemas.microsoft.com/office/2006/documentManagement/types"/>
    <ds:schemaRef ds:uri="http://www.w3.org/XML/1998/namespace"/>
    <ds:schemaRef ds:uri="be3e311a-cf24-422d-8724-fb8608ceb2d1"/>
    <ds:schemaRef ds:uri="http://purl.org/dc/terms/"/>
    <ds:schemaRef ds:uri="http://schemas.microsoft.com/office/infopath/2007/PartnerControls"/>
    <ds:schemaRef ds:uri="2bc3e199-3002-4639-b6ee-c7b7ae722963"/>
    <ds:schemaRef ds:uri="http://schemas.microsoft.com/office/2006/metadata/properties"/>
  </ds:schemaRefs>
</ds:datastoreItem>
</file>

<file path=customXml/itemProps3.xml><?xml version="1.0" encoding="utf-8"?>
<ds:datastoreItem xmlns:ds="http://schemas.openxmlformats.org/officeDocument/2006/customXml" ds:itemID="{4099BF86-707A-4D7C-9A90-751B3587ABC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1465</Words>
  <Application>Microsoft Office PowerPoint</Application>
  <PresentationFormat>On-screen Show (16:9)</PresentationFormat>
  <Paragraphs>170</Paragraphs>
  <Slides>13</Slides>
  <Notes>13</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Calibri Light</vt:lpstr>
      <vt:lpstr>Segoe UI</vt:lpstr>
      <vt:lpstr>Office Theme</vt:lpstr>
      <vt:lpstr>Épargne et comptes bancaires</vt:lpstr>
      <vt:lpstr>Avertissement</vt:lpstr>
      <vt:lpstr>Argent : 5 concepts fondamentaux</vt:lpstr>
      <vt:lpstr>Pourquoi épargner?</vt:lpstr>
      <vt:lpstr>Quand épargner?</vt:lpstr>
      <vt:lpstr>Comment épargner?</vt:lpstr>
      <vt:lpstr>Qui est votre modèle en matière d’épargne?</vt:lpstr>
      <vt:lpstr>Une journée dans la vie  de Suzie Ladépense</vt:lpstr>
      <vt:lpstr>Discussion</vt:lpstr>
      <vt:lpstr>Qu’avez-vous appris aujourd’hui?</vt:lpstr>
      <vt:lpstr>Pour conclure…</vt:lpstr>
      <vt:lpstr>Demande d’atelier de littératie financière</vt:lpstr>
      <vt:lpstr>© 2021 Comptables professionnels agréés du Canada Tous droits réservés. Cette publication est protégée par des droits d’auteur et ne peut être reproduite, stockée dans un système de recherche documentaire ni transmise de quelque manière que ce soit (électroniquement, mécaniquement, par photocopie, enregistrement ou toute autre méthode) sans autorisation écrite préalable.  Pour toute question relative à cette autorisation, veuillez écrire à litteratiefinanciere@cpacanada.ca.</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Atelier virtuel - Épargne et comptes bancaires</dc:title>
  <dc:subject>Épargne</dc:subject>
  <dc:creator/>
  <cp:keywords>CPA Canada, littératie financière, école virtuelle, atelier en ligne, présentation PPT, épargne</cp:keywords>
  <cp:lastModifiedBy/>
  <cp:revision>1</cp:revision>
  <dcterms:created xsi:type="dcterms:W3CDTF">2019-12-24T13:46:14Z</dcterms:created>
  <dcterms:modified xsi:type="dcterms:W3CDTF">2021-05-10T17:36:24Z</dcterms:modified>
  <cp:category>Littératie financière</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0x010100369058AC9EE228429B276728904E28CD</vt:lpwstr>
  </property>
</Properties>
</file>